
<file path=[Content_Types].xml><?xml version="1.0" encoding="utf-8"?>
<Types xmlns="http://schemas.openxmlformats.org/package/2006/content-types">
  <Default Extension="emf" ContentType="image/x-emf"/>
  <Default Extension="fntdata" ContentType="application/x-fontdata"/>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4" r:id="rId1"/>
  </p:sldMasterIdLst>
  <p:notesMasterIdLst>
    <p:notesMasterId r:id="rId15"/>
  </p:notesMasterIdLst>
  <p:sldIdLst>
    <p:sldId id="1687" r:id="rId2"/>
    <p:sldId id="1692" r:id="rId3"/>
    <p:sldId id="1697" r:id="rId4"/>
    <p:sldId id="341" r:id="rId5"/>
    <p:sldId id="1734" r:id="rId6"/>
    <p:sldId id="1735" r:id="rId7"/>
    <p:sldId id="1736" r:id="rId8"/>
    <p:sldId id="1737" r:id="rId9"/>
    <p:sldId id="1703" r:id="rId10"/>
    <p:sldId id="1711" r:id="rId11"/>
    <p:sldId id="1738" r:id="rId12"/>
    <p:sldId id="316" r:id="rId13"/>
    <p:sldId id="1694" r:id="rId14"/>
  </p:sldIdLst>
  <p:sldSz cx="12192000" cy="6858000"/>
  <p:notesSz cx="6950075" cy="9236075"/>
  <p:embeddedFontLst>
    <p:embeddedFont>
      <p:font typeface="Antonio" panose="020B0604020202020204" charset="0"/>
      <p:regular r:id="rId16"/>
      <p:bold r:id="rId17"/>
    </p:embeddedFont>
    <p:embeddedFont>
      <p:font typeface="Antonio Light" panose="020B0604020202020204" charset="0"/>
      <p:regular r:id="rId18"/>
    </p:embeddedFont>
    <p:embeddedFont>
      <p:font typeface="Calibri" panose="020F0502020204030204" pitchFamily="34" charset="0"/>
      <p:regular r:id="rId19"/>
      <p:bold r:id="rId20"/>
      <p:italic r:id="rId21"/>
      <p:boldItalic r:id="rId22"/>
    </p:embeddedFont>
    <p:embeddedFont>
      <p:font typeface="Open Sans" panose="020B0606030504020204" pitchFamily="34" charset="0"/>
      <p:regular r:id="rId23"/>
      <p:bold r:id="rId24"/>
      <p:italic r:id="rId25"/>
      <p:boldItalic r:id="rId26"/>
    </p:embeddedFont>
    <p:embeddedFont>
      <p:font typeface="Roboto" panose="02000000000000000000" pitchFamily="2" charset="0"/>
      <p:regular r:id="rId27"/>
      <p:bold r:id="rId28"/>
      <p:italic r:id="rId29"/>
      <p:boldItalic r:id="rId30"/>
    </p:embeddedFont>
    <p:embeddedFont>
      <p:font typeface="Roboto Black" panose="02000000000000000000" pitchFamily="2" charset="0"/>
      <p:bold r:id="rId31"/>
      <p:italic r:id="rId32"/>
      <p:boldItalic r:id="rId33"/>
    </p:embeddedFont>
    <p:embeddedFont>
      <p:font typeface="Roboto Medium" panose="02000000000000000000" pitchFamily="2" charset="0"/>
      <p:regular r:id="rId34"/>
      <p:italic r:id="rId3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ttney Gordon" initials="BG" lastIdx="20" clrIdx="0"/>
  <p:cmAuthor id="2" name="O Nicole Holden" initials="ONH"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B4C1"/>
    <a:srgbClr val="EB8B30"/>
    <a:srgbClr val="074356"/>
    <a:srgbClr val="000000"/>
    <a:srgbClr val="D8E7EB"/>
    <a:srgbClr val="F793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3B2D08-8848-4031-9083-A4786C468ABA}" v="16" dt="2021-08-18T03:15:01.2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15" autoAdjust="0"/>
    <p:restoredTop sz="87899" autoAdjust="0"/>
  </p:normalViewPr>
  <p:slideViewPr>
    <p:cSldViewPr snapToGrid="0">
      <p:cViewPr varScale="1">
        <p:scale>
          <a:sx n="58" d="100"/>
          <a:sy n="58" d="100"/>
        </p:scale>
        <p:origin x="304"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theme" Target="theme/theme1.xml"/><Relationship Id="rId21" Type="http://schemas.openxmlformats.org/officeDocument/2006/relationships/font" Target="fonts/font6.fntdata"/><Relationship Id="rId34" Type="http://schemas.openxmlformats.org/officeDocument/2006/relationships/font" Target="fonts/font19.fntdata"/><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Meadows" userId="918b5189-1431-45e1-94d2-c9d57bbb1974" providerId="ADAL" clId="{AE3B2D08-8848-4031-9083-A4786C468ABA}"/>
    <pc:docChg chg="undo custSel addSld delSld modSld">
      <pc:chgData name="Brian Meadows" userId="918b5189-1431-45e1-94d2-c9d57bbb1974" providerId="ADAL" clId="{AE3B2D08-8848-4031-9083-A4786C468ABA}" dt="2021-08-18T03:17:21.457" v="1242" actId="1076"/>
      <pc:docMkLst>
        <pc:docMk/>
      </pc:docMkLst>
      <pc:sldChg chg="addSp delSp modSp mod">
        <pc:chgData name="Brian Meadows" userId="918b5189-1431-45e1-94d2-c9d57bbb1974" providerId="ADAL" clId="{AE3B2D08-8848-4031-9083-A4786C468ABA}" dt="2021-08-18T02:55:01.270" v="762" actId="1076"/>
        <pc:sldMkLst>
          <pc:docMk/>
          <pc:sldMk cId="2995271688" sldId="341"/>
        </pc:sldMkLst>
        <pc:spChg chg="mod">
          <ac:chgData name="Brian Meadows" userId="918b5189-1431-45e1-94d2-c9d57bbb1974" providerId="ADAL" clId="{AE3B2D08-8848-4031-9083-A4786C468ABA}" dt="2021-08-18T02:44:22.399" v="517" actId="1076"/>
          <ac:spMkLst>
            <pc:docMk/>
            <pc:sldMk cId="2995271688" sldId="341"/>
            <ac:spMk id="2" creationId="{71F40C03-1C49-4387-8821-11540F8DE383}"/>
          </ac:spMkLst>
        </pc:spChg>
        <pc:spChg chg="del mod">
          <ac:chgData name="Brian Meadows" userId="918b5189-1431-45e1-94d2-c9d57bbb1974" providerId="ADAL" clId="{AE3B2D08-8848-4031-9083-A4786C468ABA}" dt="2021-08-18T02:41:40.915" v="500" actId="931"/>
          <ac:spMkLst>
            <pc:docMk/>
            <pc:sldMk cId="2995271688" sldId="341"/>
            <ac:spMk id="3" creationId="{C1AEF80C-9E2B-42AF-A679-C00B81A04616}"/>
          </ac:spMkLst>
        </pc:spChg>
        <pc:spChg chg="add mod">
          <ac:chgData name="Brian Meadows" userId="918b5189-1431-45e1-94d2-c9d57bbb1974" providerId="ADAL" clId="{AE3B2D08-8848-4031-9083-A4786C468ABA}" dt="2021-08-18T02:45:08.952" v="538" actId="1076"/>
          <ac:spMkLst>
            <pc:docMk/>
            <pc:sldMk cId="2995271688" sldId="341"/>
            <ac:spMk id="9" creationId="{7A6C3C67-3011-4E04-9A71-569CFE3F13B2}"/>
          </ac:spMkLst>
        </pc:spChg>
        <pc:picChg chg="del">
          <ac:chgData name="Brian Meadows" userId="918b5189-1431-45e1-94d2-c9d57bbb1974" providerId="ADAL" clId="{AE3B2D08-8848-4031-9083-A4786C468ABA}" dt="2021-08-18T02:36:42.611" v="498" actId="478"/>
          <ac:picMkLst>
            <pc:docMk/>
            <pc:sldMk cId="2995271688" sldId="341"/>
            <ac:picMk id="6" creationId="{D5A43B70-1476-4447-B812-E3A32C61BA1A}"/>
          </ac:picMkLst>
        </pc:picChg>
        <pc:picChg chg="del">
          <ac:chgData name="Brian Meadows" userId="918b5189-1431-45e1-94d2-c9d57bbb1974" providerId="ADAL" clId="{AE3B2D08-8848-4031-9083-A4786C468ABA}" dt="2021-08-18T02:36:40.084" v="497" actId="478"/>
          <ac:picMkLst>
            <pc:docMk/>
            <pc:sldMk cId="2995271688" sldId="341"/>
            <ac:picMk id="7" creationId="{E513F41B-3A3C-4579-9CD0-C2B30F92BE47}"/>
          </ac:picMkLst>
        </pc:picChg>
        <pc:picChg chg="add mod">
          <ac:chgData name="Brian Meadows" userId="918b5189-1431-45e1-94d2-c9d57bbb1974" providerId="ADAL" clId="{AE3B2D08-8848-4031-9083-A4786C468ABA}" dt="2021-08-18T02:55:01.270" v="762" actId="1076"/>
          <ac:picMkLst>
            <pc:docMk/>
            <pc:sldMk cId="2995271688" sldId="341"/>
            <ac:picMk id="8" creationId="{26E2823E-5B42-4FF1-BDA1-7938C2149F9F}"/>
          </ac:picMkLst>
        </pc:picChg>
      </pc:sldChg>
      <pc:sldChg chg="modSp mod">
        <pc:chgData name="Brian Meadows" userId="918b5189-1431-45e1-94d2-c9d57bbb1974" providerId="ADAL" clId="{AE3B2D08-8848-4031-9083-A4786C468ABA}" dt="2021-08-18T02:19:51.196" v="20" actId="20577"/>
        <pc:sldMkLst>
          <pc:docMk/>
          <pc:sldMk cId="3776406374" sldId="1687"/>
        </pc:sldMkLst>
        <pc:spChg chg="mod">
          <ac:chgData name="Brian Meadows" userId="918b5189-1431-45e1-94d2-c9d57bbb1974" providerId="ADAL" clId="{AE3B2D08-8848-4031-9083-A4786C468ABA}" dt="2021-08-18T02:19:51.196" v="20" actId="20577"/>
          <ac:spMkLst>
            <pc:docMk/>
            <pc:sldMk cId="3776406374" sldId="1687"/>
            <ac:spMk id="9" creationId="{9998C626-F944-0D49-B3EB-716DEC13BB0A}"/>
          </ac:spMkLst>
        </pc:spChg>
      </pc:sldChg>
      <pc:sldChg chg="delSp modSp mod">
        <pc:chgData name="Brian Meadows" userId="918b5189-1431-45e1-94d2-c9d57bbb1974" providerId="ADAL" clId="{AE3B2D08-8848-4031-9083-A4786C468ABA}" dt="2021-08-18T02:23:34.348" v="94" actId="20577"/>
        <pc:sldMkLst>
          <pc:docMk/>
          <pc:sldMk cId="3836662367" sldId="1692"/>
        </pc:sldMkLst>
        <pc:spChg chg="mod">
          <ac:chgData name="Brian Meadows" userId="918b5189-1431-45e1-94d2-c9d57bbb1974" providerId="ADAL" clId="{AE3B2D08-8848-4031-9083-A4786C468ABA}" dt="2021-08-18T02:20:06.433" v="39" actId="20577"/>
          <ac:spMkLst>
            <pc:docMk/>
            <pc:sldMk cId="3836662367" sldId="1692"/>
            <ac:spMk id="2" creationId="{00000000-0000-0000-0000-000000000000}"/>
          </ac:spMkLst>
        </pc:spChg>
        <pc:spChg chg="del">
          <ac:chgData name="Brian Meadows" userId="918b5189-1431-45e1-94d2-c9d57bbb1974" providerId="ADAL" clId="{AE3B2D08-8848-4031-9083-A4786C468ABA}" dt="2021-08-18T02:20:11.865" v="40" actId="478"/>
          <ac:spMkLst>
            <pc:docMk/>
            <pc:sldMk cId="3836662367" sldId="1692"/>
            <ac:spMk id="4" creationId="{E403A967-371A-3B41-AC75-8ED8EF78CCFE}"/>
          </ac:spMkLst>
        </pc:spChg>
        <pc:graphicFrameChg chg="modGraphic">
          <ac:chgData name="Brian Meadows" userId="918b5189-1431-45e1-94d2-c9d57bbb1974" providerId="ADAL" clId="{AE3B2D08-8848-4031-9083-A4786C468ABA}" dt="2021-08-18T02:23:34.348" v="94" actId="20577"/>
          <ac:graphicFrameMkLst>
            <pc:docMk/>
            <pc:sldMk cId="3836662367" sldId="1692"/>
            <ac:graphicFrameMk id="13" creationId="{C8EFB39E-5DB8-437B-8141-645B26AC929A}"/>
          </ac:graphicFrameMkLst>
        </pc:graphicFrameChg>
      </pc:sldChg>
      <pc:sldChg chg="modSp mod">
        <pc:chgData name="Brian Meadows" userId="918b5189-1431-45e1-94d2-c9d57bbb1974" providerId="ADAL" clId="{AE3B2D08-8848-4031-9083-A4786C468ABA}" dt="2021-08-18T03:15:38.994" v="1181" actId="1076"/>
        <pc:sldMkLst>
          <pc:docMk/>
          <pc:sldMk cId="1168720571" sldId="1694"/>
        </pc:sldMkLst>
        <pc:spChg chg="mod">
          <ac:chgData name="Brian Meadows" userId="918b5189-1431-45e1-94d2-c9d57bbb1974" providerId="ADAL" clId="{AE3B2D08-8848-4031-9083-A4786C468ABA}" dt="2021-08-18T03:11:19.058" v="1043" actId="14100"/>
          <ac:spMkLst>
            <pc:docMk/>
            <pc:sldMk cId="1168720571" sldId="1694"/>
            <ac:spMk id="2" creationId="{00000000-0000-0000-0000-000000000000}"/>
          </ac:spMkLst>
        </pc:spChg>
        <pc:spChg chg="mod">
          <ac:chgData name="Brian Meadows" userId="918b5189-1431-45e1-94d2-c9d57bbb1974" providerId="ADAL" clId="{AE3B2D08-8848-4031-9083-A4786C468ABA}" dt="2021-08-18T03:12:34.879" v="1151" actId="20577"/>
          <ac:spMkLst>
            <pc:docMk/>
            <pc:sldMk cId="1168720571" sldId="1694"/>
            <ac:spMk id="8" creationId="{CEEC77A0-E0A4-434F-ABE7-C1D997215E87}"/>
          </ac:spMkLst>
        </pc:spChg>
        <pc:picChg chg="mod">
          <ac:chgData name="Brian Meadows" userId="918b5189-1431-45e1-94d2-c9d57bbb1974" providerId="ADAL" clId="{AE3B2D08-8848-4031-9083-A4786C468ABA}" dt="2021-08-18T03:15:38.994" v="1181" actId="1076"/>
          <ac:picMkLst>
            <pc:docMk/>
            <pc:sldMk cId="1168720571" sldId="1694"/>
            <ac:picMk id="7" creationId="{238BA57C-7C03-4A9B-9596-8E82714B92EA}"/>
          </ac:picMkLst>
        </pc:picChg>
        <pc:picChg chg="mod">
          <ac:chgData name="Brian Meadows" userId="918b5189-1431-45e1-94d2-c9d57bbb1974" providerId="ADAL" clId="{AE3B2D08-8848-4031-9083-A4786C468ABA}" dt="2021-08-18T03:15:28.482" v="1180" actId="1076"/>
          <ac:picMkLst>
            <pc:docMk/>
            <pc:sldMk cId="1168720571" sldId="1694"/>
            <ac:picMk id="15" creationId="{0A73BF86-9D46-2944-9672-8983A1682651}"/>
          </ac:picMkLst>
        </pc:picChg>
      </pc:sldChg>
      <pc:sldChg chg="addSp delSp modSp mod">
        <pc:chgData name="Brian Meadows" userId="918b5189-1431-45e1-94d2-c9d57bbb1974" providerId="ADAL" clId="{AE3B2D08-8848-4031-9083-A4786C468ABA}" dt="2021-08-18T02:35:46.420" v="477" actId="1076"/>
        <pc:sldMkLst>
          <pc:docMk/>
          <pc:sldMk cId="654394311" sldId="1697"/>
        </pc:sldMkLst>
        <pc:spChg chg="mod">
          <ac:chgData name="Brian Meadows" userId="918b5189-1431-45e1-94d2-c9d57bbb1974" providerId="ADAL" clId="{AE3B2D08-8848-4031-9083-A4786C468ABA}" dt="2021-08-18T02:32:38.606" v="459"/>
          <ac:spMkLst>
            <pc:docMk/>
            <pc:sldMk cId="654394311" sldId="1697"/>
            <ac:spMk id="2" creationId="{CAA6EA48-56DA-F54C-B401-919E3C2BAC44}"/>
          </ac:spMkLst>
        </pc:spChg>
        <pc:spChg chg="add mod">
          <ac:chgData name="Brian Meadows" userId="918b5189-1431-45e1-94d2-c9d57bbb1974" providerId="ADAL" clId="{AE3B2D08-8848-4031-9083-A4786C468ABA}" dt="2021-08-18T02:34:18.451" v="467" actId="20577"/>
          <ac:spMkLst>
            <pc:docMk/>
            <pc:sldMk cId="654394311" sldId="1697"/>
            <ac:spMk id="3" creationId="{7808BB72-5F23-44A4-BE08-CBFF3D592792}"/>
          </ac:spMkLst>
        </pc:spChg>
        <pc:spChg chg="del mod">
          <ac:chgData name="Brian Meadows" userId="918b5189-1431-45e1-94d2-c9d57bbb1974" providerId="ADAL" clId="{AE3B2D08-8848-4031-9083-A4786C468ABA}" dt="2021-08-18T02:31:55.519" v="457"/>
          <ac:spMkLst>
            <pc:docMk/>
            <pc:sldMk cId="654394311" sldId="1697"/>
            <ac:spMk id="5" creationId="{8B4B9A2D-AB45-5647-A3A0-1198817DE915}"/>
          </ac:spMkLst>
        </pc:spChg>
        <pc:spChg chg="mod">
          <ac:chgData name="Brian Meadows" userId="918b5189-1431-45e1-94d2-c9d57bbb1974" providerId="ADAL" clId="{AE3B2D08-8848-4031-9083-A4786C468ABA}" dt="2021-08-18T02:35:46.420" v="477" actId="1076"/>
          <ac:spMkLst>
            <pc:docMk/>
            <pc:sldMk cId="654394311" sldId="1697"/>
            <ac:spMk id="10" creationId="{148BB683-4788-8D42-B873-A6DB78AB93E7}"/>
          </ac:spMkLst>
        </pc:spChg>
        <pc:spChg chg="mod">
          <ac:chgData name="Brian Meadows" userId="918b5189-1431-45e1-94d2-c9d57bbb1974" providerId="ADAL" clId="{AE3B2D08-8848-4031-9083-A4786C468ABA}" dt="2021-08-18T02:24:32.233" v="100" actId="1076"/>
          <ac:spMkLst>
            <pc:docMk/>
            <pc:sldMk cId="654394311" sldId="1697"/>
            <ac:spMk id="12" creationId="{49B31AAF-7D31-D34F-9540-122E7BFB305E}"/>
          </ac:spMkLst>
        </pc:spChg>
        <pc:picChg chg="add mod">
          <ac:chgData name="Brian Meadows" userId="918b5189-1431-45e1-94d2-c9d57bbb1974" providerId="ADAL" clId="{AE3B2D08-8848-4031-9083-A4786C468ABA}" dt="2021-08-18T02:31:55.519" v="457"/>
          <ac:picMkLst>
            <pc:docMk/>
            <pc:sldMk cId="654394311" sldId="1697"/>
            <ac:picMk id="6" creationId="{A5CEEE46-D6EC-45EA-81B1-57EDF3CF8925}"/>
          </ac:picMkLst>
        </pc:picChg>
      </pc:sldChg>
      <pc:sldChg chg="addSp modSp mod">
        <pc:chgData name="Brian Meadows" userId="918b5189-1431-45e1-94d2-c9d57bbb1974" providerId="ADAL" clId="{AE3B2D08-8848-4031-9083-A4786C468ABA}" dt="2021-08-18T03:10:08.875" v="1020" actId="1076"/>
        <pc:sldMkLst>
          <pc:docMk/>
          <pc:sldMk cId="2194034386" sldId="1703"/>
        </pc:sldMkLst>
        <pc:spChg chg="add mod">
          <ac:chgData name="Brian Meadows" userId="918b5189-1431-45e1-94d2-c9d57bbb1974" providerId="ADAL" clId="{AE3B2D08-8848-4031-9083-A4786C468ABA}" dt="2021-08-18T03:09:56.992" v="1019" actId="255"/>
          <ac:spMkLst>
            <pc:docMk/>
            <pc:sldMk cId="2194034386" sldId="1703"/>
            <ac:spMk id="2" creationId="{E1E13E13-1B5D-47C5-BC64-86F4BB944CB9}"/>
          </ac:spMkLst>
        </pc:spChg>
        <pc:spChg chg="mod">
          <ac:chgData name="Brian Meadows" userId="918b5189-1431-45e1-94d2-c9d57bbb1974" providerId="ADAL" clId="{AE3B2D08-8848-4031-9083-A4786C468ABA}" dt="2021-08-18T03:08:46.319" v="986" actId="1076"/>
          <ac:spMkLst>
            <pc:docMk/>
            <pc:sldMk cId="2194034386" sldId="1703"/>
            <ac:spMk id="4" creationId="{CC639D18-F2AF-D349-9F5D-A3E3023E4323}"/>
          </ac:spMkLst>
        </pc:spChg>
        <pc:spChg chg="mod">
          <ac:chgData name="Brian Meadows" userId="918b5189-1431-45e1-94d2-c9d57bbb1974" providerId="ADAL" clId="{AE3B2D08-8848-4031-9083-A4786C468ABA}" dt="2021-08-18T03:09:05.054" v="987" actId="1076"/>
          <ac:spMkLst>
            <pc:docMk/>
            <pc:sldMk cId="2194034386" sldId="1703"/>
            <ac:spMk id="13" creationId="{E8D8D2E4-9A06-6F4E-AA96-EE352FD5D532}"/>
          </ac:spMkLst>
        </pc:spChg>
        <pc:spChg chg="mod">
          <ac:chgData name="Brian Meadows" userId="918b5189-1431-45e1-94d2-c9d57bbb1974" providerId="ADAL" clId="{AE3B2D08-8848-4031-9083-A4786C468ABA}" dt="2021-08-18T03:10:08.875" v="1020" actId="1076"/>
          <ac:spMkLst>
            <pc:docMk/>
            <pc:sldMk cId="2194034386" sldId="1703"/>
            <ac:spMk id="16" creationId="{0BB2E50F-2CFC-5142-9282-18B4CC638C90}"/>
          </ac:spMkLst>
        </pc:spChg>
      </pc:sldChg>
      <pc:sldChg chg="del">
        <pc:chgData name="Brian Meadows" userId="918b5189-1431-45e1-94d2-c9d57bbb1974" providerId="ADAL" clId="{AE3B2D08-8848-4031-9083-A4786C468ABA}" dt="2021-08-18T03:10:17.378" v="1021" actId="47"/>
        <pc:sldMkLst>
          <pc:docMk/>
          <pc:sldMk cId="2686309388" sldId="1733"/>
        </pc:sldMkLst>
      </pc:sldChg>
      <pc:sldChg chg="addSp delSp modSp add mod">
        <pc:chgData name="Brian Meadows" userId="918b5189-1431-45e1-94d2-c9d57bbb1974" providerId="ADAL" clId="{AE3B2D08-8848-4031-9083-A4786C468ABA}" dt="2021-08-18T03:02:43.954" v="825" actId="21"/>
        <pc:sldMkLst>
          <pc:docMk/>
          <pc:sldMk cId="4291337640" sldId="1734"/>
        </pc:sldMkLst>
        <pc:spChg chg="del">
          <ac:chgData name="Brian Meadows" userId="918b5189-1431-45e1-94d2-c9d57bbb1974" providerId="ADAL" clId="{AE3B2D08-8848-4031-9083-A4786C468ABA}" dt="2021-08-18T03:02:38.958" v="824" actId="21"/>
          <ac:spMkLst>
            <pc:docMk/>
            <pc:sldMk cId="4291337640" sldId="1734"/>
            <ac:spMk id="2" creationId="{71F40C03-1C49-4387-8821-11540F8DE383}"/>
          </ac:spMkLst>
        </pc:spChg>
        <pc:spChg chg="add del mod">
          <ac:chgData name="Brian Meadows" userId="918b5189-1431-45e1-94d2-c9d57bbb1974" providerId="ADAL" clId="{AE3B2D08-8848-4031-9083-A4786C468ABA}" dt="2021-08-18T03:02:43.954" v="825" actId="21"/>
          <ac:spMkLst>
            <pc:docMk/>
            <pc:sldMk cId="4291337640" sldId="1734"/>
            <ac:spMk id="5" creationId="{42C0B5B3-70BC-4BD8-951C-573A9B3F682A}"/>
          </ac:spMkLst>
        </pc:spChg>
        <pc:spChg chg="mod">
          <ac:chgData name="Brian Meadows" userId="918b5189-1431-45e1-94d2-c9d57bbb1974" providerId="ADAL" clId="{AE3B2D08-8848-4031-9083-A4786C468ABA}" dt="2021-08-18T02:49:06.685" v="621" actId="1076"/>
          <ac:spMkLst>
            <pc:docMk/>
            <pc:sldMk cId="4291337640" sldId="1734"/>
            <ac:spMk id="9" creationId="{7A6C3C67-3011-4E04-9A71-569CFE3F13B2}"/>
          </ac:spMkLst>
        </pc:spChg>
        <pc:picChg chg="mod">
          <ac:chgData name="Brian Meadows" userId="918b5189-1431-45e1-94d2-c9d57bbb1974" providerId="ADAL" clId="{AE3B2D08-8848-4031-9083-A4786C468ABA}" dt="2021-08-18T02:55:08.941" v="763" actId="1076"/>
          <ac:picMkLst>
            <pc:docMk/>
            <pc:sldMk cId="4291337640" sldId="1734"/>
            <ac:picMk id="8" creationId="{26E2823E-5B42-4FF1-BDA1-7938C2149F9F}"/>
          </ac:picMkLst>
        </pc:picChg>
      </pc:sldChg>
      <pc:sldChg chg="delSp modSp add mod">
        <pc:chgData name="Brian Meadows" userId="918b5189-1431-45e1-94d2-c9d57bbb1974" providerId="ADAL" clId="{AE3B2D08-8848-4031-9083-A4786C468ABA}" dt="2021-08-18T03:02:51.709" v="826" actId="1076"/>
        <pc:sldMkLst>
          <pc:docMk/>
          <pc:sldMk cId="3897391167" sldId="1735"/>
        </pc:sldMkLst>
        <pc:spChg chg="del mod">
          <ac:chgData name="Brian Meadows" userId="918b5189-1431-45e1-94d2-c9d57bbb1974" providerId="ADAL" clId="{AE3B2D08-8848-4031-9083-A4786C468ABA}" dt="2021-08-18T02:54:45.070" v="760" actId="21"/>
          <ac:spMkLst>
            <pc:docMk/>
            <pc:sldMk cId="3897391167" sldId="1735"/>
            <ac:spMk id="2" creationId="{71F40C03-1C49-4387-8821-11540F8DE383}"/>
          </ac:spMkLst>
        </pc:spChg>
        <pc:spChg chg="mod">
          <ac:chgData name="Brian Meadows" userId="918b5189-1431-45e1-94d2-c9d57bbb1974" providerId="ADAL" clId="{AE3B2D08-8848-4031-9083-A4786C468ABA}" dt="2021-08-18T02:54:21.648" v="741" actId="14100"/>
          <ac:spMkLst>
            <pc:docMk/>
            <pc:sldMk cId="3897391167" sldId="1735"/>
            <ac:spMk id="9" creationId="{7A6C3C67-3011-4E04-9A71-569CFE3F13B2}"/>
          </ac:spMkLst>
        </pc:spChg>
        <pc:picChg chg="mod">
          <ac:chgData name="Brian Meadows" userId="918b5189-1431-45e1-94d2-c9d57bbb1974" providerId="ADAL" clId="{AE3B2D08-8848-4031-9083-A4786C468ABA}" dt="2021-08-18T03:02:51.709" v="826" actId="1076"/>
          <ac:picMkLst>
            <pc:docMk/>
            <pc:sldMk cId="3897391167" sldId="1735"/>
            <ac:picMk id="8" creationId="{26E2823E-5B42-4FF1-BDA1-7938C2149F9F}"/>
          </ac:picMkLst>
        </pc:picChg>
      </pc:sldChg>
      <pc:sldChg chg="addSp delSp modSp add mod">
        <pc:chgData name="Brian Meadows" userId="918b5189-1431-45e1-94d2-c9d57bbb1974" providerId="ADAL" clId="{AE3B2D08-8848-4031-9083-A4786C468ABA}" dt="2021-08-18T03:01:01.047" v="823" actId="20577"/>
        <pc:sldMkLst>
          <pc:docMk/>
          <pc:sldMk cId="351620255" sldId="1736"/>
        </pc:sldMkLst>
        <pc:spChg chg="add del">
          <ac:chgData name="Brian Meadows" userId="918b5189-1431-45e1-94d2-c9d57bbb1974" providerId="ADAL" clId="{AE3B2D08-8848-4031-9083-A4786C468ABA}" dt="2021-08-18T02:59:54.240" v="769"/>
          <ac:spMkLst>
            <pc:docMk/>
            <pc:sldMk cId="351620255" sldId="1736"/>
            <ac:spMk id="2" creationId="{B712C2E3-1891-4CF8-975F-F8258D4A9EB2}"/>
          </ac:spMkLst>
        </pc:spChg>
        <pc:spChg chg="mod">
          <ac:chgData name="Brian Meadows" userId="918b5189-1431-45e1-94d2-c9d57bbb1974" providerId="ADAL" clId="{AE3B2D08-8848-4031-9083-A4786C468ABA}" dt="2021-08-18T03:01:01.047" v="823" actId="20577"/>
          <ac:spMkLst>
            <pc:docMk/>
            <pc:sldMk cId="351620255" sldId="1736"/>
            <ac:spMk id="9" creationId="{7A6C3C67-3011-4E04-9A71-569CFE3F13B2}"/>
          </ac:spMkLst>
        </pc:spChg>
        <pc:picChg chg="mod">
          <ac:chgData name="Brian Meadows" userId="918b5189-1431-45e1-94d2-c9d57bbb1974" providerId="ADAL" clId="{AE3B2D08-8848-4031-9083-A4786C468ABA}" dt="2021-08-18T02:56:36.516" v="766" actId="14826"/>
          <ac:picMkLst>
            <pc:docMk/>
            <pc:sldMk cId="351620255" sldId="1736"/>
            <ac:picMk id="8" creationId="{26E2823E-5B42-4FF1-BDA1-7938C2149F9F}"/>
          </ac:picMkLst>
        </pc:picChg>
      </pc:sldChg>
      <pc:sldChg chg="modSp add mod">
        <pc:chgData name="Brian Meadows" userId="918b5189-1431-45e1-94d2-c9d57bbb1974" providerId="ADAL" clId="{AE3B2D08-8848-4031-9083-A4786C468ABA}" dt="2021-08-18T03:07:14.227" v="946" actId="6549"/>
        <pc:sldMkLst>
          <pc:docMk/>
          <pc:sldMk cId="836217637" sldId="1737"/>
        </pc:sldMkLst>
        <pc:spChg chg="mod">
          <ac:chgData name="Brian Meadows" userId="918b5189-1431-45e1-94d2-c9d57bbb1974" providerId="ADAL" clId="{AE3B2D08-8848-4031-9083-A4786C468ABA}" dt="2021-08-18T03:07:14.227" v="946" actId="6549"/>
          <ac:spMkLst>
            <pc:docMk/>
            <pc:sldMk cId="836217637" sldId="1737"/>
            <ac:spMk id="9" creationId="{7A6C3C67-3011-4E04-9A71-569CFE3F13B2}"/>
          </ac:spMkLst>
        </pc:spChg>
        <pc:picChg chg="mod">
          <ac:chgData name="Brian Meadows" userId="918b5189-1431-45e1-94d2-c9d57bbb1974" providerId="ADAL" clId="{AE3B2D08-8848-4031-9083-A4786C468ABA}" dt="2021-08-18T03:03:55.934" v="828" actId="14826"/>
          <ac:picMkLst>
            <pc:docMk/>
            <pc:sldMk cId="836217637" sldId="1737"/>
            <ac:picMk id="8" creationId="{26E2823E-5B42-4FF1-BDA1-7938C2149F9F}"/>
          </ac:picMkLst>
        </pc:picChg>
      </pc:sldChg>
      <pc:sldChg chg="modSp add mod">
        <pc:chgData name="Brian Meadows" userId="918b5189-1431-45e1-94d2-c9d57bbb1974" providerId="ADAL" clId="{AE3B2D08-8848-4031-9083-A4786C468ABA}" dt="2021-08-18T03:17:21.457" v="1242" actId="1076"/>
        <pc:sldMkLst>
          <pc:docMk/>
          <pc:sldMk cId="1871194053" sldId="1738"/>
        </pc:sldMkLst>
        <pc:spChg chg="mod">
          <ac:chgData name="Brian Meadows" userId="918b5189-1431-45e1-94d2-c9d57bbb1974" providerId="ADAL" clId="{AE3B2D08-8848-4031-9083-A4786C468ABA}" dt="2021-08-18T03:17:21.457" v="1242" actId="1076"/>
          <ac:spMkLst>
            <pc:docMk/>
            <pc:sldMk cId="1871194053" sldId="1738"/>
            <ac:spMk id="4" creationId="{8641C793-1C11-1A45-BFA1-C900E1F39E78}"/>
          </ac:spMkLst>
        </pc:spChg>
        <pc:spChg chg="mod">
          <ac:chgData name="Brian Meadows" userId="918b5189-1431-45e1-94d2-c9d57bbb1974" providerId="ADAL" clId="{AE3B2D08-8848-4031-9083-A4786C468ABA}" dt="2021-08-18T03:16:43.568" v="1202" actId="20577"/>
          <ac:spMkLst>
            <pc:docMk/>
            <pc:sldMk cId="1871194053" sldId="1738"/>
            <ac:spMk id="13" creationId="{E8D8D2E4-9A06-6F4E-AA96-EE352FD5D53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8609E532-3F8F-45F8-A5B2-E66BE3CCA33F}" type="datetimeFigureOut">
              <a:rPr lang="en-US" smtClean="0"/>
              <a:t>8/17/2021</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11932C19-31E0-4F7C-8543-AC495E8FA56E}" type="slidenum">
              <a:rPr lang="en-US" smtClean="0"/>
              <a:t>‹#›</a:t>
            </a:fld>
            <a:endParaRPr lang="en-US"/>
          </a:p>
        </p:txBody>
      </p:sp>
    </p:spTree>
    <p:extLst>
      <p:ext uri="{BB962C8B-B14F-4D97-AF65-F5344CB8AC3E}">
        <p14:creationId xmlns:p14="http://schemas.microsoft.com/office/powerpoint/2010/main" val="3790390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a:t>
            </a:r>
            <a:r>
              <a:rPr lang="en-US" baseline="30000" dirty="0"/>
              <a:t>st</a:t>
            </a:r>
            <a:r>
              <a:rPr lang="en-US" dirty="0"/>
              <a:t> Addressable Slide to get started.  To be briefed by the MC.</a:t>
            </a:r>
          </a:p>
          <a:p>
            <a:endParaRPr lang="en-US" dirty="0"/>
          </a:p>
        </p:txBody>
      </p:sp>
      <p:sp>
        <p:nvSpPr>
          <p:cNvPr id="4" name="Slide Number Placeholder 3"/>
          <p:cNvSpPr>
            <a:spLocks noGrp="1"/>
          </p:cNvSpPr>
          <p:nvPr>
            <p:ph type="sldNum" sz="quarter" idx="5"/>
          </p:nvPr>
        </p:nvSpPr>
        <p:spPr/>
        <p:txBody>
          <a:bodyPr/>
          <a:lstStyle/>
          <a:p>
            <a:fld id="{11932C19-31E0-4F7C-8543-AC495E8FA56E}" type="slidenum">
              <a:rPr lang="en-US" smtClean="0"/>
              <a:t>1</a:t>
            </a:fld>
            <a:endParaRPr lang="en-US"/>
          </a:p>
        </p:txBody>
      </p:sp>
    </p:spTree>
    <p:extLst>
      <p:ext uri="{BB962C8B-B14F-4D97-AF65-F5344CB8AC3E}">
        <p14:creationId xmlns:p14="http://schemas.microsoft.com/office/powerpoint/2010/main" val="752323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Mandatory Slide if using a Break.</a:t>
            </a:r>
          </a:p>
        </p:txBody>
      </p:sp>
      <p:sp>
        <p:nvSpPr>
          <p:cNvPr id="4" name="Slide Number Placeholder 3"/>
          <p:cNvSpPr>
            <a:spLocks noGrp="1"/>
          </p:cNvSpPr>
          <p:nvPr>
            <p:ph type="sldNum" sz="quarter" idx="5"/>
          </p:nvPr>
        </p:nvSpPr>
        <p:spPr/>
        <p:txBody>
          <a:bodyPr/>
          <a:lstStyle/>
          <a:p>
            <a:fld id="{11932C19-31E0-4F7C-8543-AC495E8FA56E}" type="slidenum">
              <a:rPr lang="en-US" smtClean="0"/>
              <a:t>10</a:t>
            </a:fld>
            <a:endParaRPr lang="en-US"/>
          </a:p>
        </p:txBody>
      </p:sp>
    </p:spTree>
    <p:extLst>
      <p:ext uri="{BB962C8B-B14F-4D97-AF65-F5344CB8AC3E}">
        <p14:creationId xmlns:p14="http://schemas.microsoft.com/office/powerpoint/2010/main" val="2663347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Mandatory Slide if using a Break.</a:t>
            </a:r>
          </a:p>
        </p:txBody>
      </p:sp>
      <p:sp>
        <p:nvSpPr>
          <p:cNvPr id="4" name="Slide Number Placeholder 3"/>
          <p:cNvSpPr>
            <a:spLocks noGrp="1"/>
          </p:cNvSpPr>
          <p:nvPr>
            <p:ph type="sldNum" sz="quarter" idx="5"/>
          </p:nvPr>
        </p:nvSpPr>
        <p:spPr/>
        <p:txBody>
          <a:bodyPr/>
          <a:lstStyle/>
          <a:p>
            <a:fld id="{11932C19-31E0-4F7C-8543-AC495E8FA56E}" type="slidenum">
              <a:rPr lang="en-US" smtClean="0"/>
              <a:t>11</a:t>
            </a:fld>
            <a:endParaRPr lang="en-US"/>
          </a:p>
        </p:txBody>
      </p:sp>
    </p:spTree>
    <p:extLst>
      <p:ext uri="{BB962C8B-B14F-4D97-AF65-F5344CB8AC3E}">
        <p14:creationId xmlns:p14="http://schemas.microsoft.com/office/powerpoint/2010/main" val="3039344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932C19-31E0-4F7C-8543-AC495E8FA56E}" type="slidenum">
              <a:rPr lang="en-US" smtClean="0"/>
              <a:t>12</a:t>
            </a:fld>
            <a:endParaRPr lang="en-US"/>
          </a:p>
        </p:txBody>
      </p:sp>
    </p:spTree>
    <p:extLst>
      <p:ext uri="{BB962C8B-B14F-4D97-AF65-F5344CB8AC3E}">
        <p14:creationId xmlns:p14="http://schemas.microsoft.com/office/powerpoint/2010/main" val="1418026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Mandatory Slide to introduce the next topic/session.  To be briefed by the MC.</a:t>
            </a:r>
          </a:p>
        </p:txBody>
      </p:sp>
      <p:sp>
        <p:nvSpPr>
          <p:cNvPr id="4" name="Slide Number Placeholder 3"/>
          <p:cNvSpPr>
            <a:spLocks noGrp="1"/>
          </p:cNvSpPr>
          <p:nvPr>
            <p:ph type="sldNum" sz="quarter" idx="10"/>
          </p:nvPr>
        </p:nvSpPr>
        <p:spPr/>
        <p:txBody>
          <a:bodyPr/>
          <a:lstStyle/>
          <a:p>
            <a:fld id="{11932C19-31E0-4F7C-8543-AC495E8FA56E}" type="slidenum">
              <a:rPr lang="en-US" smtClean="0"/>
              <a:t>13</a:t>
            </a:fld>
            <a:endParaRPr lang="en-US"/>
          </a:p>
        </p:txBody>
      </p:sp>
    </p:spTree>
    <p:extLst>
      <p:ext uri="{BB962C8B-B14F-4D97-AF65-F5344CB8AC3E}">
        <p14:creationId xmlns:p14="http://schemas.microsoft.com/office/powerpoint/2010/main" val="1567911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be briefed by the MC, then turning over to the Presenter of the Evening.  </a:t>
            </a:r>
          </a:p>
          <a:p>
            <a:endParaRPr lang="en-US" dirty="0"/>
          </a:p>
        </p:txBody>
      </p:sp>
      <p:sp>
        <p:nvSpPr>
          <p:cNvPr id="4" name="Slide Number Placeholder 3"/>
          <p:cNvSpPr>
            <a:spLocks noGrp="1"/>
          </p:cNvSpPr>
          <p:nvPr>
            <p:ph type="sldNum" sz="quarter" idx="10"/>
          </p:nvPr>
        </p:nvSpPr>
        <p:spPr/>
        <p:txBody>
          <a:bodyPr/>
          <a:lstStyle/>
          <a:p>
            <a:fld id="{11932C19-31E0-4F7C-8543-AC495E8FA56E}" type="slidenum">
              <a:rPr lang="en-US" smtClean="0"/>
              <a:t>2</a:t>
            </a:fld>
            <a:endParaRPr lang="en-US"/>
          </a:p>
        </p:txBody>
      </p:sp>
    </p:spTree>
    <p:extLst>
      <p:ext uri="{BB962C8B-B14F-4D97-AF65-F5344CB8AC3E}">
        <p14:creationId xmlns:p14="http://schemas.microsoft.com/office/powerpoint/2010/main" val="769114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Mandatory slide to suggest the Goals for the Session.  White space at right is flexible as needed.  </a:t>
            </a:r>
          </a:p>
        </p:txBody>
      </p:sp>
      <p:sp>
        <p:nvSpPr>
          <p:cNvPr id="4" name="Slide Number Placeholder 3"/>
          <p:cNvSpPr>
            <a:spLocks noGrp="1"/>
          </p:cNvSpPr>
          <p:nvPr>
            <p:ph type="sldNum" sz="quarter" idx="5"/>
          </p:nvPr>
        </p:nvSpPr>
        <p:spPr/>
        <p:txBody>
          <a:bodyPr/>
          <a:lstStyle/>
          <a:p>
            <a:fld id="{11932C19-31E0-4F7C-8543-AC495E8FA56E}" type="slidenum">
              <a:rPr lang="en-US" smtClean="0"/>
              <a:t>3</a:t>
            </a:fld>
            <a:endParaRPr lang="en-US"/>
          </a:p>
        </p:txBody>
      </p:sp>
    </p:spTree>
    <p:extLst>
      <p:ext uri="{BB962C8B-B14F-4D97-AF65-F5344CB8AC3E}">
        <p14:creationId xmlns:p14="http://schemas.microsoft.com/office/powerpoint/2010/main" val="4215137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Mandatory slide of the presenter’s Bio.  Presenter to craft as they see fit.  </a:t>
            </a:r>
          </a:p>
          <a:p>
            <a:endParaRPr lang="en-US" dirty="0"/>
          </a:p>
        </p:txBody>
      </p:sp>
      <p:sp>
        <p:nvSpPr>
          <p:cNvPr id="4" name="Slide Number Placeholder 3"/>
          <p:cNvSpPr>
            <a:spLocks noGrp="1"/>
          </p:cNvSpPr>
          <p:nvPr>
            <p:ph type="sldNum" sz="quarter" idx="5"/>
          </p:nvPr>
        </p:nvSpPr>
        <p:spPr/>
        <p:txBody>
          <a:bodyPr/>
          <a:lstStyle/>
          <a:p>
            <a:fld id="{11932C19-31E0-4F7C-8543-AC495E8FA56E}" type="slidenum">
              <a:rPr lang="en-US" smtClean="0"/>
              <a:t>4</a:t>
            </a:fld>
            <a:endParaRPr lang="en-US"/>
          </a:p>
        </p:txBody>
      </p:sp>
    </p:spTree>
    <p:extLst>
      <p:ext uri="{BB962C8B-B14F-4D97-AF65-F5344CB8AC3E}">
        <p14:creationId xmlns:p14="http://schemas.microsoft.com/office/powerpoint/2010/main" val="1643870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Mandatory slide of the presenter’s Bio.  Presenter to craft as they see fit.  </a:t>
            </a:r>
          </a:p>
          <a:p>
            <a:endParaRPr lang="en-US" dirty="0"/>
          </a:p>
        </p:txBody>
      </p:sp>
      <p:sp>
        <p:nvSpPr>
          <p:cNvPr id="4" name="Slide Number Placeholder 3"/>
          <p:cNvSpPr>
            <a:spLocks noGrp="1"/>
          </p:cNvSpPr>
          <p:nvPr>
            <p:ph type="sldNum" sz="quarter" idx="5"/>
          </p:nvPr>
        </p:nvSpPr>
        <p:spPr/>
        <p:txBody>
          <a:bodyPr/>
          <a:lstStyle/>
          <a:p>
            <a:fld id="{11932C19-31E0-4F7C-8543-AC495E8FA56E}" type="slidenum">
              <a:rPr lang="en-US" smtClean="0"/>
              <a:t>5</a:t>
            </a:fld>
            <a:endParaRPr lang="en-US"/>
          </a:p>
        </p:txBody>
      </p:sp>
    </p:spTree>
    <p:extLst>
      <p:ext uri="{BB962C8B-B14F-4D97-AF65-F5344CB8AC3E}">
        <p14:creationId xmlns:p14="http://schemas.microsoft.com/office/powerpoint/2010/main" val="3695321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Mandatory slide of the presenter’s Bio.  Presenter to craft as they see fit.  </a:t>
            </a:r>
          </a:p>
          <a:p>
            <a:endParaRPr lang="en-US" dirty="0"/>
          </a:p>
        </p:txBody>
      </p:sp>
      <p:sp>
        <p:nvSpPr>
          <p:cNvPr id="4" name="Slide Number Placeholder 3"/>
          <p:cNvSpPr>
            <a:spLocks noGrp="1"/>
          </p:cNvSpPr>
          <p:nvPr>
            <p:ph type="sldNum" sz="quarter" idx="5"/>
          </p:nvPr>
        </p:nvSpPr>
        <p:spPr/>
        <p:txBody>
          <a:bodyPr/>
          <a:lstStyle/>
          <a:p>
            <a:fld id="{11932C19-31E0-4F7C-8543-AC495E8FA56E}" type="slidenum">
              <a:rPr lang="en-US" smtClean="0"/>
              <a:t>6</a:t>
            </a:fld>
            <a:endParaRPr lang="en-US"/>
          </a:p>
        </p:txBody>
      </p:sp>
    </p:spTree>
    <p:extLst>
      <p:ext uri="{BB962C8B-B14F-4D97-AF65-F5344CB8AC3E}">
        <p14:creationId xmlns:p14="http://schemas.microsoft.com/office/powerpoint/2010/main" val="2629179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Mandatory slide of the presenter’s Bio.  Presenter to craft as they see fit.  </a:t>
            </a:r>
          </a:p>
          <a:p>
            <a:endParaRPr lang="en-US" dirty="0"/>
          </a:p>
        </p:txBody>
      </p:sp>
      <p:sp>
        <p:nvSpPr>
          <p:cNvPr id="4" name="Slide Number Placeholder 3"/>
          <p:cNvSpPr>
            <a:spLocks noGrp="1"/>
          </p:cNvSpPr>
          <p:nvPr>
            <p:ph type="sldNum" sz="quarter" idx="5"/>
          </p:nvPr>
        </p:nvSpPr>
        <p:spPr/>
        <p:txBody>
          <a:bodyPr/>
          <a:lstStyle/>
          <a:p>
            <a:fld id="{11932C19-31E0-4F7C-8543-AC495E8FA56E}" type="slidenum">
              <a:rPr lang="en-US" smtClean="0"/>
              <a:t>7</a:t>
            </a:fld>
            <a:endParaRPr lang="en-US"/>
          </a:p>
        </p:txBody>
      </p:sp>
    </p:spTree>
    <p:extLst>
      <p:ext uri="{BB962C8B-B14F-4D97-AF65-F5344CB8AC3E}">
        <p14:creationId xmlns:p14="http://schemas.microsoft.com/office/powerpoint/2010/main" val="3580532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Mandatory slide of the presenter’s Bio.  Presenter to craft as they see fit.  </a:t>
            </a:r>
          </a:p>
          <a:p>
            <a:endParaRPr lang="en-US" dirty="0"/>
          </a:p>
        </p:txBody>
      </p:sp>
      <p:sp>
        <p:nvSpPr>
          <p:cNvPr id="4" name="Slide Number Placeholder 3"/>
          <p:cNvSpPr>
            <a:spLocks noGrp="1"/>
          </p:cNvSpPr>
          <p:nvPr>
            <p:ph type="sldNum" sz="quarter" idx="5"/>
          </p:nvPr>
        </p:nvSpPr>
        <p:spPr/>
        <p:txBody>
          <a:bodyPr/>
          <a:lstStyle/>
          <a:p>
            <a:fld id="{11932C19-31E0-4F7C-8543-AC495E8FA56E}" type="slidenum">
              <a:rPr lang="en-US" smtClean="0"/>
              <a:t>8</a:t>
            </a:fld>
            <a:endParaRPr lang="en-US"/>
          </a:p>
        </p:txBody>
      </p:sp>
    </p:spTree>
    <p:extLst>
      <p:ext uri="{BB962C8B-B14F-4D97-AF65-F5344CB8AC3E}">
        <p14:creationId xmlns:p14="http://schemas.microsoft.com/office/powerpoint/2010/main" val="397807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932C19-31E0-4F7C-8543-AC495E8FA56E}" type="slidenum">
              <a:rPr lang="en-US" smtClean="0"/>
              <a:t>9</a:t>
            </a:fld>
            <a:endParaRPr lang="en-US"/>
          </a:p>
        </p:txBody>
      </p:sp>
    </p:spTree>
    <p:extLst>
      <p:ext uri="{BB962C8B-B14F-4D97-AF65-F5344CB8AC3E}">
        <p14:creationId xmlns:p14="http://schemas.microsoft.com/office/powerpoint/2010/main" val="41150843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CCD77FAA-CC40-A348-B5D9-86F3CC4409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093068" y="2338085"/>
            <a:ext cx="9057929" cy="2158189"/>
          </a:xfrm>
        </p:spPr>
        <p:txBody>
          <a:bodyPr anchor="t">
            <a:normAutofit/>
          </a:bodyPr>
          <a:lstStyle>
            <a:lvl1pPr algn="l">
              <a:lnSpc>
                <a:spcPts val="5200"/>
              </a:lnSpc>
              <a:defRPr sz="4800" spc="-5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80301" y="1555632"/>
            <a:ext cx="10058400" cy="1143000"/>
          </a:xfrm>
        </p:spPr>
        <p:txBody>
          <a:bodyPr lIns="91440" rIns="91440">
            <a:normAutofit/>
          </a:bodyPr>
          <a:lstStyle>
            <a:lvl1pPr marL="0" indent="0" algn="l">
              <a:buNone/>
              <a:defRPr sz="2400" b="1" i="0" cap="all" spc="0" baseline="0">
                <a:solidFill>
                  <a:schemeClr val="bg1"/>
                </a:solidFill>
                <a:latin typeface="Antonio" panose="02000503000000000000" pitchFamily="2" charset="77"/>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Tree>
    <p:extLst>
      <p:ext uri="{BB962C8B-B14F-4D97-AF65-F5344CB8AC3E}">
        <p14:creationId xmlns:p14="http://schemas.microsoft.com/office/powerpoint/2010/main" val="109020672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B66A45A0-4AD1-4694-A07F-B3BA13B983E2}" type="slidenum">
              <a:rPr lang="en-US" smtClean="0"/>
              <a:t>‹#›</a:t>
            </a:fld>
            <a:endParaRPr lang="en-US"/>
          </a:p>
        </p:txBody>
      </p:sp>
    </p:spTree>
    <p:extLst>
      <p:ext uri="{BB962C8B-B14F-4D97-AF65-F5344CB8AC3E}">
        <p14:creationId xmlns:p14="http://schemas.microsoft.com/office/powerpoint/2010/main" val="411386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B66A45A0-4AD1-4694-A07F-B3BA13B983E2}" type="slidenum">
              <a:rPr lang="en-US" smtClean="0"/>
              <a:t>‹#›</a:t>
            </a:fld>
            <a:endParaRPr lang="en-US"/>
          </a:p>
        </p:txBody>
      </p:sp>
    </p:spTree>
    <p:extLst>
      <p:ext uri="{BB962C8B-B14F-4D97-AF65-F5344CB8AC3E}">
        <p14:creationId xmlns:p14="http://schemas.microsoft.com/office/powerpoint/2010/main" val="4278537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7E0968B-3B4D-F840-A583-643A0EF4DE03}"/>
              </a:ext>
            </a:extLst>
          </p:cNvPr>
          <p:cNvSpPr/>
          <p:nvPr userDrawn="1"/>
        </p:nvSpPr>
        <p:spPr>
          <a:xfrm>
            <a:off x="0" y="6177410"/>
            <a:ext cx="12192000" cy="680590"/>
          </a:xfrm>
          <a:prstGeom prst="rect">
            <a:avLst/>
          </a:prstGeom>
          <a:solidFill>
            <a:srgbClr val="0743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4897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8AC08DB4-F441-3D4C-B5F8-D4CA62638472}"/>
              </a:ext>
            </a:extLst>
          </p:cNvPr>
          <p:cNvSpPr/>
          <p:nvPr userDrawn="1"/>
        </p:nvSpPr>
        <p:spPr>
          <a:xfrm flipH="1">
            <a:off x="4120587" y="6174123"/>
            <a:ext cx="8071410" cy="683877"/>
          </a:xfrm>
          <a:prstGeom prst="rtTriangle">
            <a:avLst/>
          </a:prstGeom>
          <a:solidFill>
            <a:srgbClr val="0743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524FB34-7C03-A249-86E3-654B54063A8D}"/>
              </a:ext>
            </a:extLst>
          </p:cNvPr>
          <p:cNvPicPr>
            <a:picLocks noChangeAspect="1"/>
          </p:cNvPicPr>
          <p:nvPr userDrawn="1"/>
        </p:nvPicPr>
        <p:blipFill>
          <a:blip r:embed="rId2"/>
          <a:stretch>
            <a:fillRect/>
          </a:stretch>
        </p:blipFill>
        <p:spPr>
          <a:xfrm>
            <a:off x="11118031" y="6516061"/>
            <a:ext cx="634158" cy="146990"/>
          </a:xfrm>
          <a:prstGeom prst="rect">
            <a:avLst/>
          </a:prstGeom>
          <a:noFill/>
        </p:spPr>
      </p:pic>
      <p:sp>
        <p:nvSpPr>
          <p:cNvPr id="2" name="Title 1"/>
          <p:cNvSpPr>
            <a:spLocks noGrp="1"/>
          </p:cNvSpPr>
          <p:nvPr>
            <p:ph type="title"/>
          </p:nvPr>
        </p:nvSpPr>
        <p:spPr/>
        <p:txBody>
          <a:bodyPr/>
          <a:lstStyle>
            <a:lvl1pPr marL="0">
              <a:defRPr>
                <a:solidFill>
                  <a:schemeClr val="accent2"/>
                </a:solidFill>
              </a:defRPr>
            </a:lvl1pPr>
          </a:lstStyle>
          <a:p>
            <a:r>
              <a:rPr lang="en-US"/>
              <a:t>Click to edit Master title style</a:t>
            </a:r>
            <a:endParaRPr lang="en-US" dirty="0"/>
          </a:p>
        </p:txBody>
      </p:sp>
      <p:sp>
        <p:nvSpPr>
          <p:cNvPr id="3" name="Content Placeholder 2"/>
          <p:cNvSpPr>
            <a:spLocks noGrp="1"/>
          </p:cNvSpPr>
          <p:nvPr>
            <p:ph idx="1"/>
          </p:nvPr>
        </p:nvSpPr>
        <p:spPr>
          <a:xfrm>
            <a:off x="731521" y="1670446"/>
            <a:ext cx="10426474" cy="4023360"/>
          </a:xfrm>
        </p:spPr>
        <p:txBody>
          <a:bodyPr/>
          <a:lstStyle>
            <a:lvl4pPr marL="91440" indent="0">
              <a:spcBef>
                <a:spcPts val="1200"/>
              </a:spcBef>
              <a:spcAft>
                <a:spcPts val="200"/>
              </a:spcAft>
              <a:buNone/>
              <a:defRPr sz="2000" b="1" i="0">
                <a:solidFill>
                  <a:srgbClr val="074356"/>
                </a:solidFill>
                <a:latin typeface="Roboto" panose="02000000000000000000" pitchFamily="2" charset="0"/>
                <a:ea typeface="Roboto" panose="02000000000000000000" pitchFamily="2" charset="0"/>
              </a:defRPr>
            </a:lvl4pPr>
            <a:lvl5pPr marL="91440" indent="0">
              <a:spcBef>
                <a:spcPts val="300"/>
              </a:spcBef>
              <a:buNone/>
              <a:defRPr b="1" i="0">
                <a:solidFill>
                  <a:srgbClr val="F7931D"/>
                </a:solidFill>
                <a:latin typeface="Antonio" panose="02000503000000000000"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808069" y="6414488"/>
            <a:ext cx="1312025" cy="365125"/>
          </a:xfrm>
        </p:spPr>
        <p:txBody>
          <a:bodyPr/>
          <a:lstStyle>
            <a:lvl1pPr algn="l">
              <a:defRPr sz="1100" b="0" i="0">
                <a:latin typeface="Antonio Light" panose="02000303000000000000" pitchFamily="2" charset="77"/>
                <a:ea typeface="Roboto" panose="02000000000000000000" pitchFamily="2" charset="0"/>
              </a:defRPr>
            </a:lvl1pPr>
          </a:lstStyle>
          <a:p>
            <a:fld id="{B66A45A0-4AD1-4694-A07F-B3BA13B983E2}" type="slidenum">
              <a:rPr lang="en-US" smtClean="0"/>
              <a:pPr/>
              <a:t>‹#›</a:t>
            </a:fld>
            <a:endParaRPr lang="en-US" sz="1100" dirty="0"/>
          </a:p>
        </p:txBody>
      </p:sp>
    </p:spTree>
    <p:extLst>
      <p:ext uri="{BB962C8B-B14F-4D97-AF65-F5344CB8AC3E}">
        <p14:creationId xmlns:p14="http://schemas.microsoft.com/office/powerpoint/2010/main" val="4037988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734BF-C224-A545-822F-E81B44972259}"/>
              </a:ext>
            </a:extLst>
          </p:cNvPr>
          <p:cNvSpPr/>
          <p:nvPr userDrawn="1"/>
        </p:nvSpPr>
        <p:spPr>
          <a:xfrm>
            <a:off x="8641080" y="0"/>
            <a:ext cx="3550920" cy="687137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8AC08DB4-F441-3D4C-B5F8-D4CA62638472}"/>
              </a:ext>
            </a:extLst>
          </p:cNvPr>
          <p:cNvSpPr/>
          <p:nvPr userDrawn="1"/>
        </p:nvSpPr>
        <p:spPr>
          <a:xfrm flipH="1">
            <a:off x="4120587" y="6174123"/>
            <a:ext cx="8071410" cy="683877"/>
          </a:xfrm>
          <a:prstGeom prst="rtTriangle">
            <a:avLst/>
          </a:prstGeom>
          <a:solidFill>
            <a:srgbClr val="0743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524FB34-7C03-A249-86E3-654B54063A8D}"/>
              </a:ext>
            </a:extLst>
          </p:cNvPr>
          <p:cNvPicPr>
            <a:picLocks noChangeAspect="1"/>
          </p:cNvPicPr>
          <p:nvPr userDrawn="1"/>
        </p:nvPicPr>
        <p:blipFill>
          <a:blip r:embed="rId2"/>
          <a:stretch>
            <a:fillRect/>
          </a:stretch>
        </p:blipFill>
        <p:spPr>
          <a:xfrm>
            <a:off x="11118031" y="6516061"/>
            <a:ext cx="634158" cy="146990"/>
          </a:xfrm>
          <a:prstGeom prst="rect">
            <a:avLst/>
          </a:prstGeom>
          <a:noFill/>
        </p:spPr>
      </p:pic>
      <p:sp>
        <p:nvSpPr>
          <p:cNvPr id="2" name="Title 1"/>
          <p:cNvSpPr>
            <a:spLocks noGrp="1"/>
          </p:cNvSpPr>
          <p:nvPr>
            <p:ph type="title"/>
          </p:nvPr>
        </p:nvSpPr>
        <p:spPr/>
        <p:txBody>
          <a:bodyPr/>
          <a:lstStyle>
            <a:lvl1pPr marL="0">
              <a:defRPr>
                <a:solidFill>
                  <a:schemeClr val="accent2"/>
                </a:solidFill>
              </a:defRPr>
            </a:lvl1pPr>
          </a:lstStyle>
          <a:p>
            <a:r>
              <a:rPr lang="en-US"/>
              <a:t>Click to edit Master title style</a:t>
            </a:r>
            <a:endParaRPr lang="en-US" dirty="0"/>
          </a:p>
        </p:txBody>
      </p:sp>
      <p:sp>
        <p:nvSpPr>
          <p:cNvPr id="3" name="Content Placeholder 2"/>
          <p:cNvSpPr>
            <a:spLocks noGrp="1"/>
          </p:cNvSpPr>
          <p:nvPr>
            <p:ph idx="1"/>
          </p:nvPr>
        </p:nvSpPr>
        <p:spPr>
          <a:xfrm>
            <a:off x="731521" y="1670446"/>
            <a:ext cx="5650991" cy="4023360"/>
          </a:xfrm>
        </p:spPr>
        <p:txBody>
          <a:bodyPr/>
          <a:lstStyle>
            <a:lvl1pPr>
              <a:defRPr sz="1600"/>
            </a:lvl1pPr>
            <a:lvl2pPr>
              <a:defRPr sz="1600"/>
            </a:lvl2pPr>
            <a:lvl4pPr marL="91440" indent="0">
              <a:spcBef>
                <a:spcPts val="1200"/>
              </a:spcBef>
              <a:spcAft>
                <a:spcPts val="200"/>
              </a:spcAft>
              <a:buNone/>
              <a:defRPr sz="2000" b="1" i="0">
                <a:solidFill>
                  <a:srgbClr val="074356"/>
                </a:solidFill>
                <a:latin typeface="Roboto" panose="02000000000000000000" pitchFamily="2" charset="0"/>
                <a:ea typeface="Roboto" panose="02000000000000000000" pitchFamily="2" charset="0"/>
              </a:defRPr>
            </a:lvl4pPr>
            <a:lvl5pPr marL="91440" indent="0">
              <a:spcBef>
                <a:spcPts val="300"/>
              </a:spcBef>
              <a:buNone/>
              <a:defRPr b="1" i="0">
                <a:solidFill>
                  <a:srgbClr val="F7931D"/>
                </a:solidFill>
                <a:latin typeface="Antonio" panose="02000503000000000000"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808069" y="6414488"/>
            <a:ext cx="1312025" cy="365125"/>
          </a:xfrm>
        </p:spPr>
        <p:txBody>
          <a:bodyPr/>
          <a:lstStyle>
            <a:lvl1pPr algn="l">
              <a:defRPr sz="1100" b="0" i="0">
                <a:latin typeface="Antonio Light" panose="02000303000000000000" pitchFamily="2" charset="77"/>
                <a:ea typeface="Roboto" panose="02000000000000000000" pitchFamily="2" charset="0"/>
              </a:defRPr>
            </a:lvl1pPr>
          </a:lstStyle>
          <a:p>
            <a:fld id="{B66A45A0-4AD1-4694-A07F-B3BA13B983E2}" type="slidenum">
              <a:rPr lang="en-US" smtClean="0"/>
              <a:pPr/>
              <a:t>‹#›</a:t>
            </a:fld>
            <a:endParaRPr lang="en-US" sz="1100" dirty="0"/>
          </a:p>
        </p:txBody>
      </p:sp>
    </p:spTree>
    <p:extLst>
      <p:ext uri="{BB962C8B-B14F-4D97-AF65-F5344CB8AC3E}">
        <p14:creationId xmlns:p14="http://schemas.microsoft.com/office/powerpoint/2010/main" val="849566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734BF-C224-A545-822F-E81B44972259}"/>
              </a:ext>
            </a:extLst>
          </p:cNvPr>
          <p:cNvSpPr/>
          <p:nvPr userDrawn="1"/>
        </p:nvSpPr>
        <p:spPr>
          <a:xfrm>
            <a:off x="0" y="2944906"/>
            <a:ext cx="12192000" cy="3926463"/>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8AC08DB4-F441-3D4C-B5F8-D4CA62638472}"/>
              </a:ext>
            </a:extLst>
          </p:cNvPr>
          <p:cNvSpPr/>
          <p:nvPr userDrawn="1"/>
        </p:nvSpPr>
        <p:spPr>
          <a:xfrm flipH="1">
            <a:off x="4120587" y="6174123"/>
            <a:ext cx="8071410" cy="683877"/>
          </a:xfrm>
          <a:prstGeom prst="rtTriangle">
            <a:avLst/>
          </a:prstGeom>
          <a:solidFill>
            <a:srgbClr val="0743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524FB34-7C03-A249-86E3-654B54063A8D}"/>
              </a:ext>
            </a:extLst>
          </p:cNvPr>
          <p:cNvPicPr>
            <a:picLocks noChangeAspect="1"/>
          </p:cNvPicPr>
          <p:nvPr userDrawn="1"/>
        </p:nvPicPr>
        <p:blipFill>
          <a:blip r:embed="rId2"/>
          <a:stretch>
            <a:fillRect/>
          </a:stretch>
        </p:blipFill>
        <p:spPr>
          <a:xfrm>
            <a:off x="11118031" y="6516061"/>
            <a:ext cx="634158" cy="146990"/>
          </a:xfrm>
          <a:prstGeom prst="rect">
            <a:avLst/>
          </a:prstGeom>
          <a:noFill/>
        </p:spPr>
      </p:pic>
      <p:sp>
        <p:nvSpPr>
          <p:cNvPr id="2" name="Title 1"/>
          <p:cNvSpPr>
            <a:spLocks noGrp="1"/>
          </p:cNvSpPr>
          <p:nvPr>
            <p:ph type="title"/>
          </p:nvPr>
        </p:nvSpPr>
        <p:spPr/>
        <p:txBody>
          <a:bodyPr/>
          <a:lstStyle>
            <a:lvl1pPr marL="0">
              <a:defRPr>
                <a:solidFill>
                  <a:schemeClr val="accent2"/>
                </a:solidFill>
              </a:defRPr>
            </a:lvl1pPr>
          </a:lstStyle>
          <a:p>
            <a:r>
              <a:rPr lang="en-US"/>
              <a:t>Click to edit Master title style</a:t>
            </a:r>
            <a:endParaRPr lang="en-US" dirty="0"/>
          </a:p>
        </p:txBody>
      </p:sp>
      <p:sp>
        <p:nvSpPr>
          <p:cNvPr id="3" name="Content Placeholder 2"/>
          <p:cNvSpPr>
            <a:spLocks noGrp="1"/>
          </p:cNvSpPr>
          <p:nvPr>
            <p:ph idx="1"/>
          </p:nvPr>
        </p:nvSpPr>
        <p:spPr>
          <a:xfrm>
            <a:off x="731521" y="1670446"/>
            <a:ext cx="5650991" cy="4023360"/>
          </a:xfrm>
        </p:spPr>
        <p:txBody>
          <a:bodyPr/>
          <a:lstStyle>
            <a:lvl1pPr>
              <a:defRPr sz="1600"/>
            </a:lvl1pPr>
            <a:lvl2pPr>
              <a:defRPr sz="1600"/>
            </a:lvl2pPr>
            <a:lvl4pPr marL="91440" indent="0">
              <a:spcBef>
                <a:spcPts val="1200"/>
              </a:spcBef>
              <a:spcAft>
                <a:spcPts val="200"/>
              </a:spcAft>
              <a:buNone/>
              <a:defRPr sz="2000" b="1" i="0">
                <a:solidFill>
                  <a:srgbClr val="074356"/>
                </a:solidFill>
                <a:latin typeface="Roboto" panose="02000000000000000000" pitchFamily="2" charset="0"/>
                <a:ea typeface="Roboto" panose="02000000000000000000" pitchFamily="2" charset="0"/>
              </a:defRPr>
            </a:lvl4pPr>
            <a:lvl5pPr marL="91440" indent="0">
              <a:spcBef>
                <a:spcPts val="300"/>
              </a:spcBef>
              <a:buNone/>
              <a:defRPr b="1" i="0">
                <a:solidFill>
                  <a:srgbClr val="F7931D"/>
                </a:solidFill>
                <a:latin typeface="Antonio" panose="02000503000000000000"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808069" y="6414488"/>
            <a:ext cx="1312025" cy="365125"/>
          </a:xfrm>
        </p:spPr>
        <p:txBody>
          <a:bodyPr/>
          <a:lstStyle>
            <a:lvl1pPr algn="l">
              <a:defRPr sz="1100" b="0" i="0">
                <a:latin typeface="Antonio Light" panose="02000303000000000000" pitchFamily="2" charset="77"/>
                <a:ea typeface="Roboto" panose="02000000000000000000" pitchFamily="2" charset="0"/>
              </a:defRPr>
            </a:lvl1pPr>
          </a:lstStyle>
          <a:p>
            <a:fld id="{B66A45A0-4AD1-4694-A07F-B3BA13B983E2}" type="slidenum">
              <a:rPr lang="en-US" smtClean="0"/>
              <a:pPr/>
              <a:t>‹#›</a:t>
            </a:fld>
            <a:endParaRPr lang="en-US" sz="1100" dirty="0"/>
          </a:p>
        </p:txBody>
      </p:sp>
    </p:spTree>
    <p:extLst>
      <p:ext uri="{BB962C8B-B14F-4D97-AF65-F5344CB8AC3E}">
        <p14:creationId xmlns:p14="http://schemas.microsoft.com/office/powerpoint/2010/main" val="4224858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15DDBB-72B2-2943-B02A-ED7C249C5E1A}"/>
              </a:ext>
            </a:extLst>
          </p:cNvPr>
          <p:cNvSpPr/>
          <p:nvPr userDrawn="1"/>
        </p:nvSpPr>
        <p:spPr>
          <a:xfrm>
            <a:off x="0" y="2137410"/>
            <a:ext cx="12192000" cy="472059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8AC08DB4-F441-3D4C-B5F8-D4CA62638472}"/>
              </a:ext>
            </a:extLst>
          </p:cNvPr>
          <p:cNvSpPr/>
          <p:nvPr userDrawn="1"/>
        </p:nvSpPr>
        <p:spPr>
          <a:xfrm flipH="1">
            <a:off x="4120587" y="6174123"/>
            <a:ext cx="8071410" cy="683877"/>
          </a:xfrm>
          <a:prstGeom prst="rtTriangle">
            <a:avLst/>
          </a:prstGeom>
          <a:solidFill>
            <a:srgbClr val="0743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524FB34-7C03-A249-86E3-654B54063A8D}"/>
              </a:ext>
            </a:extLst>
          </p:cNvPr>
          <p:cNvPicPr>
            <a:picLocks noChangeAspect="1"/>
          </p:cNvPicPr>
          <p:nvPr userDrawn="1"/>
        </p:nvPicPr>
        <p:blipFill>
          <a:blip r:embed="rId2"/>
          <a:stretch>
            <a:fillRect/>
          </a:stretch>
        </p:blipFill>
        <p:spPr>
          <a:xfrm>
            <a:off x="11118031" y="6516061"/>
            <a:ext cx="634158" cy="146990"/>
          </a:xfrm>
          <a:prstGeom prst="rect">
            <a:avLst/>
          </a:prstGeom>
          <a:noFill/>
        </p:spPr>
      </p:pic>
      <p:sp>
        <p:nvSpPr>
          <p:cNvPr id="2" name="Title 1"/>
          <p:cNvSpPr>
            <a:spLocks noGrp="1"/>
          </p:cNvSpPr>
          <p:nvPr>
            <p:ph type="title"/>
          </p:nvPr>
        </p:nvSpPr>
        <p:spPr/>
        <p:txBody>
          <a:bodyPr/>
          <a:lstStyle>
            <a:lvl1pPr marL="0">
              <a:defRPr>
                <a:solidFill>
                  <a:schemeClr val="accent2"/>
                </a:solidFill>
              </a:defRPr>
            </a:lvl1pPr>
          </a:lstStyle>
          <a:p>
            <a:r>
              <a:rPr lang="en-US"/>
              <a:t>Click to edit Master title style</a:t>
            </a:r>
            <a:endParaRPr lang="en-US" dirty="0"/>
          </a:p>
        </p:txBody>
      </p:sp>
      <p:sp>
        <p:nvSpPr>
          <p:cNvPr id="3" name="Content Placeholder 2"/>
          <p:cNvSpPr>
            <a:spLocks noGrp="1"/>
          </p:cNvSpPr>
          <p:nvPr>
            <p:ph idx="1"/>
          </p:nvPr>
        </p:nvSpPr>
        <p:spPr>
          <a:xfrm>
            <a:off x="731521" y="1670446"/>
            <a:ext cx="5650991" cy="4023360"/>
          </a:xfrm>
        </p:spPr>
        <p:txBody>
          <a:bodyPr/>
          <a:lstStyle>
            <a:lvl1pPr>
              <a:defRPr sz="1600"/>
            </a:lvl1pPr>
            <a:lvl2pPr>
              <a:defRPr sz="1600"/>
            </a:lvl2pPr>
            <a:lvl4pPr marL="91440" indent="0">
              <a:spcBef>
                <a:spcPts val="1200"/>
              </a:spcBef>
              <a:spcAft>
                <a:spcPts val="200"/>
              </a:spcAft>
              <a:buNone/>
              <a:defRPr sz="2000" b="1" i="0">
                <a:solidFill>
                  <a:srgbClr val="074356"/>
                </a:solidFill>
                <a:latin typeface="Roboto" panose="02000000000000000000" pitchFamily="2" charset="0"/>
                <a:ea typeface="Roboto" panose="02000000000000000000" pitchFamily="2" charset="0"/>
              </a:defRPr>
            </a:lvl4pPr>
            <a:lvl5pPr marL="91440" indent="0">
              <a:spcBef>
                <a:spcPts val="300"/>
              </a:spcBef>
              <a:buNone/>
              <a:defRPr b="1" i="0">
                <a:solidFill>
                  <a:srgbClr val="F7931D"/>
                </a:solidFill>
                <a:latin typeface="Antonio" panose="02000503000000000000"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808069" y="6414488"/>
            <a:ext cx="1312025" cy="365125"/>
          </a:xfrm>
        </p:spPr>
        <p:txBody>
          <a:bodyPr/>
          <a:lstStyle>
            <a:lvl1pPr algn="l">
              <a:defRPr sz="1100" b="0" i="0">
                <a:latin typeface="Antonio Light" panose="02000303000000000000" pitchFamily="2" charset="77"/>
                <a:ea typeface="Roboto" panose="02000000000000000000" pitchFamily="2" charset="0"/>
              </a:defRPr>
            </a:lvl1pPr>
          </a:lstStyle>
          <a:p>
            <a:fld id="{B66A45A0-4AD1-4694-A07F-B3BA13B983E2}" type="slidenum">
              <a:rPr lang="en-US" smtClean="0"/>
              <a:pPr/>
              <a:t>‹#›</a:t>
            </a:fld>
            <a:endParaRPr lang="en-US" sz="1100" dirty="0"/>
          </a:p>
        </p:txBody>
      </p:sp>
    </p:spTree>
    <p:extLst>
      <p:ext uri="{BB962C8B-B14F-4D97-AF65-F5344CB8AC3E}">
        <p14:creationId xmlns:p14="http://schemas.microsoft.com/office/powerpoint/2010/main" val="2184850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dirty="0"/>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B66A45A0-4AD1-4694-A07F-B3BA13B983E2}" type="slidenum">
              <a:rPr lang="en-US" smtClean="0"/>
              <a:t>‹#›</a:t>
            </a:fld>
            <a:endParaRPr lang="en-US"/>
          </a:p>
        </p:txBody>
      </p:sp>
    </p:spTree>
    <p:extLst>
      <p:ext uri="{BB962C8B-B14F-4D97-AF65-F5344CB8AC3E}">
        <p14:creationId xmlns:p14="http://schemas.microsoft.com/office/powerpoint/2010/main" val="3827454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7B0E8C-8423-4F46-B5D4-548F4E85319C}"/>
              </a:ext>
            </a:extLst>
          </p:cNvPr>
          <p:cNvSpPr/>
          <p:nvPr userDrawn="1"/>
        </p:nvSpPr>
        <p:spPr>
          <a:xfrm>
            <a:off x="0" y="0"/>
            <a:ext cx="6096000" cy="6858000"/>
          </a:xfrm>
          <a:prstGeom prst="rect">
            <a:avLst/>
          </a:prstGeom>
          <a:solidFill>
            <a:srgbClr val="EB8B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hasCustomPrompt="1"/>
          </p:nvPr>
        </p:nvSpPr>
        <p:spPr>
          <a:xfrm>
            <a:off x="915657" y="-204314"/>
            <a:ext cx="10058400" cy="1450757"/>
          </a:xfrm>
        </p:spPr>
        <p:txBody>
          <a:bodyPr/>
          <a:lstStyle>
            <a:lvl1pPr>
              <a:defRPr sz="2400">
                <a:solidFill>
                  <a:schemeClr val="bg1"/>
                </a:solidFill>
                <a:latin typeface="Antonio" panose="02000503000000000000" pitchFamily="2" charset="77"/>
              </a:defRPr>
            </a:lvl1pPr>
          </a:lstStyle>
          <a:p>
            <a:r>
              <a:rPr lang="en-US" dirty="0"/>
              <a:t>CLICK TO EDIT MASTER TITLE STYLE</a:t>
            </a:r>
          </a:p>
        </p:txBody>
      </p:sp>
      <p:sp>
        <p:nvSpPr>
          <p:cNvPr id="4" name="Content Placeholder 3"/>
          <p:cNvSpPr>
            <a:spLocks noGrp="1"/>
          </p:cNvSpPr>
          <p:nvPr>
            <p:ph sz="half" idx="2"/>
          </p:nvPr>
        </p:nvSpPr>
        <p:spPr>
          <a:xfrm>
            <a:off x="6757416" y="1693038"/>
            <a:ext cx="4443984" cy="4023360"/>
          </a:xfrm>
        </p:spPr>
        <p:txBody>
          <a:bodyPr/>
          <a:lstStyle>
            <a:lvl1pPr>
              <a:defRPr sz="1600"/>
            </a:lvl1pPr>
            <a:lvl2pPr>
              <a:spcBef>
                <a:spcPts val="600"/>
              </a:spcBef>
              <a:defRPr sz="1600"/>
            </a:lvl2pPr>
            <a:lvl3pPr>
              <a:spcBef>
                <a:spcPts val="600"/>
              </a:spcBef>
              <a:defRPr/>
            </a:lvl3pPr>
            <a:lvl4pPr>
              <a:spcBef>
                <a:spcPts val="600"/>
              </a:spcBef>
              <a:defRPr/>
            </a:lvl4pPr>
            <a:lvl5pPr>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B66A45A0-4AD1-4694-A07F-B3BA13B983E2}" type="slidenum">
              <a:rPr lang="en-US" smtClean="0"/>
              <a:t>‹#›</a:t>
            </a:fld>
            <a:endParaRPr lang="en-US"/>
          </a:p>
        </p:txBody>
      </p:sp>
      <p:sp>
        <p:nvSpPr>
          <p:cNvPr id="10" name="Right Triangle 9">
            <a:extLst>
              <a:ext uri="{FF2B5EF4-FFF2-40B4-BE49-F238E27FC236}">
                <a16:creationId xmlns:a16="http://schemas.microsoft.com/office/drawing/2014/main" id="{07ECC452-A831-7146-8B58-D2953FA73B74}"/>
              </a:ext>
            </a:extLst>
          </p:cNvPr>
          <p:cNvSpPr/>
          <p:nvPr userDrawn="1"/>
        </p:nvSpPr>
        <p:spPr>
          <a:xfrm flipH="1">
            <a:off x="4120587" y="6174123"/>
            <a:ext cx="8071410" cy="683877"/>
          </a:xfrm>
          <a:prstGeom prst="rtTriangle">
            <a:avLst/>
          </a:prstGeom>
          <a:solidFill>
            <a:srgbClr val="0743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5E59FDE-4636-DE4E-BB78-856B294B5062}"/>
              </a:ext>
            </a:extLst>
          </p:cNvPr>
          <p:cNvPicPr>
            <a:picLocks noChangeAspect="1"/>
          </p:cNvPicPr>
          <p:nvPr userDrawn="1"/>
        </p:nvPicPr>
        <p:blipFill>
          <a:blip r:embed="rId2"/>
          <a:stretch>
            <a:fillRect/>
          </a:stretch>
        </p:blipFill>
        <p:spPr>
          <a:xfrm>
            <a:off x="11118031" y="6516061"/>
            <a:ext cx="634158" cy="146990"/>
          </a:xfrm>
          <a:prstGeom prst="rect">
            <a:avLst/>
          </a:prstGeom>
          <a:noFill/>
        </p:spPr>
      </p:pic>
      <p:sp>
        <p:nvSpPr>
          <p:cNvPr id="3" name="Content Placeholder 2"/>
          <p:cNvSpPr>
            <a:spLocks noGrp="1"/>
          </p:cNvSpPr>
          <p:nvPr>
            <p:ph sz="half" idx="1"/>
          </p:nvPr>
        </p:nvSpPr>
        <p:spPr>
          <a:xfrm>
            <a:off x="879619" y="1638174"/>
            <a:ext cx="4533629" cy="4023360"/>
          </a:xfrm>
        </p:spPr>
        <p:txBody>
          <a:bodyPr/>
          <a:lstStyle>
            <a:lvl1pPr marL="91440" indent="-91440">
              <a:lnSpc>
                <a:spcPct val="100000"/>
              </a:lnSpc>
              <a:defRPr sz="2600" b="0" i="0">
                <a:solidFill>
                  <a:schemeClr val="bg1"/>
                </a:solidFill>
                <a:latin typeface="Roboto Medium" panose="02000000000000000000" pitchFamily="2" charset="0"/>
                <a:ea typeface="Roboto Medium" panose="02000000000000000000" pitchFamily="2" charset="0"/>
              </a:defRPr>
            </a:lvl1pPr>
            <a:lvl2pPr marL="91440" indent="0">
              <a:buNone/>
              <a:defRPr>
                <a:solidFill>
                  <a:schemeClr val="bg1"/>
                </a:solidFill>
              </a:defRPr>
            </a:lvl2pPr>
            <a:lvl3pPr marL="395478" indent="-194310">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B88A0C76-6690-6B46-8297-CEAC03A89F97}"/>
              </a:ext>
            </a:extLst>
          </p:cNvPr>
          <p:cNvSpPr txBox="1">
            <a:spLocks/>
          </p:cNvSpPr>
          <p:nvPr userDrawn="1"/>
        </p:nvSpPr>
        <p:spPr>
          <a:xfrm>
            <a:off x="11808069" y="6414488"/>
            <a:ext cx="1312025" cy="365125"/>
          </a:xfrm>
          <a:prstGeom prst="rect">
            <a:avLst/>
          </a:prstGeom>
        </p:spPr>
        <p:txBody>
          <a:bodyPr vert="horz" lIns="91440" tIns="45720" rIns="91440" bIns="45720" rtlCol="0" anchor="ctr"/>
          <a:lstStyle>
            <a:defPPr>
              <a:defRPr lang="en-US"/>
            </a:defPPr>
            <a:lvl1pPr marL="0" algn="l" defTabSz="457200" rtl="0" eaLnBrk="1" latinLnBrk="0" hangingPunct="1">
              <a:defRPr sz="1100" b="0" i="0" kern="1200">
                <a:solidFill>
                  <a:srgbClr val="FFFFFF"/>
                </a:solidFill>
                <a:latin typeface="Antonio Light" panose="02000303000000000000" pitchFamily="2" charset="77"/>
                <a:ea typeface="Roboto"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6A45A0-4AD1-4694-A07F-B3BA13B983E2}" type="slidenum">
              <a:rPr lang="en-US" smtClean="0"/>
              <a:pPr/>
              <a:t>‹#›</a:t>
            </a:fld>
            <a:endParaRPr lang="en-US" dirty="0"/>
          </a:p>
        </p:txBody>
      </p:sp>
    </p:spTree>
    <p:extLst>
      <p:ext uri="{BB962C8B-B14F-4D97-AF65-F5344CB8AC3E}">
        <p14:creationId xmlns:p14="http://schemas.microsoft.com/office/powerpoint/2010/main" val="2568614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7B0E8C-8423-4F46-B5D4-548F4E85319C}"/>
              </a:ext>
            </a:extLst>
          </p:cNvPr>
          <p:cNvSpPr/>
          <p:nvPr userDrawn="1"/>
        </p:nvSpPr>
        <p:spPr>
          <a:xfrm>
            <a:off x="0" y="0"/>
            <a:ext cx="6096000" cy="6858000"/>
          </a:xfrm>
          <a:prstGeom prst="rect">
            <a:avLst/>
          </a:prstGeom>
          <a:solidFill>
            <a:srgbClr val="7CB4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hasCustomPrompt="1"/>
          </p:nvPr>
        </p:nvSpPr>
        <p:spPr>
          <a:xfrm>
            <a:off x="915657" y="-204314"/>
            <a:ext cx="10058400" cy="1450757"/>
          </a:xfrm>
        </p:spPr>
        <p:txBody>
          <a:bodyPr/>
          <a:lstStyle>
            <a:lvl1pPr>
              <a:defRPr sz="2400">
                <a:solidFill>
                  <a:schemeClr val="bg1"/>
                </a:solidFill>
                <a:latin typeface="Antonio" panose="02000503000000000000" pitchFamily="2" charset="77"/>
              </a:defRPr>
            </a:lvl1pPr>
          </a:lstStyle>
          <a:p>
            <a:r>
              <a:rPr lang="en-US" dirty="0"/>
              <a:t>CLICK TO EDIT MASTER TITLE STYLE</a:t>
            </a:r>
          </a:p>
        </p:txBody>
      </p:sp>
      <p:sp>
        <p:nvSpPr>
          <p:cNvPr id="4" name="Content Placeholder 3"/>
          <p:cNvSpPr>
            <a:spLocks noGrp="1"/>
          </p:cNvSpPr>
          <p:nvPr>
            <p:ph sz="half" idx="2"/>
          </p:nvPr>
        </p:nvSpPr>
        <p:spPr>
          <a:xfrm>
            <a:off x="6757416" y="1693038"/>
            <a:ext cx="4443984" cy="4023360"/>
          </a:xfrm>
        </p:spPr>
        <p:txBody>
          <a:bodyPr/>
          <a:lstStyle>
            <a:lvl1pPr>
              <a:defRPr sz="1600"/>
            </a:lvl1pPr>
            <a:lvl2pPr>
              <a:spcBef>
                <a:spcPts val="600"/>
              </a:spcBef>
              <a:defRPr sz="1600"/>
            </a:lvl2pPr>
            <a:lvl3pPr>
              <a:spcBef>
                <a:spcPts val="600"/>
              </a:spcBef>
              <a:defRPr/>
            </a:lvl3pPr>
            <a:lvl4pPr>
              <a:spcBef>
                <a:spcPts val="600"/>
              </a:spcBef>
              <a:defRPr/>
            </a:lvl4pPr>
            <a:lvl5pPr>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B66A45A0-4AD1-4694-A07F-B3BA13B983E2}" type="slidenum">
              <a:rPr lang="en-US" smtClean="0"/>
              <a:t>‹#›</a:t>
            </a:fld>
            <a:endParaRPr lang="en-US"/>
          </a:p>
        </p:txBody>
      </p:sp>
      <p:sp>
        <p:nvSpPr>
          <p:cNvPr id="10" name="Right Triangle 9">
            <a:extLst>
              <a:ext uri="{FF2B5EF4-FFF2-40B4-BE49-F238E27FC236}">
                <a16:creationId xmlns:a16="http://schemas.microsoft.com/office/drawing/2014/main" id="{07ECC452-A831-7146-8B58-D2953FA73B74}"/>
              </a:ext>
            </a:extLst>
          </p:cNvPr>
          <p:cNvSpPr/>
          <p:nvPr userDrawn="1"/>
        </p:nvSpPr>
        <p:spPr>
          <a:xfrm flipH="1">
            <a:off x="4120587" y="6174123"/>
            <a:ext cx="8071410" cy="683877"/>
          </a:xfrm>
          <a:prstGeom prst="rtTriangle">
            <a:avLst/>
          </a:prstGeom>
          <a:solidFill>
            <a:srgbClr val="0743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5E59FDE-4636-DE4E-BB78-856B294B5062}"/>
              </a:ext>
            </a:extLst>
          </p:cNvPr>
          <p:cNvPicPr>
            <a:picLocks noChangeAspect="1"/>
          </p:cNvPicPr>
          <p:nvPr userDrawn="1"/>
        </p:nvPicPr>
        <p:blipFill>
          <a:blip r:embed="rId2"/>
          <a:stretch>
            <a:fillRect/>
          </a:stretch>
        </p:blipFill>
        <p:spPr>
          <a:xfrm>
            <a:off x="11118031" y="6516061"/>
            <a:ext cx="634158" cy="146990"/>
          </a:xfrm>
          <a:prstGeom prst="rect">
            <a:avLst/>
          </a:prstGeom>
          <a:noFill/>
        </p:spPr>
      </p:pic>
      <p:sp>
        <p:nvSpPr>
          <p:cNvPr id="3" name="Content Placeholder 2"/>
          <p:cNvSpPr>
            <a:spLocks noGrp="1"/>
          </p:cNvSpPr>
          <p:nvPr>
            <p:ph sz="half" idx="1"/>
          </p:nvPr>
        </p:nvSpPr>
        <p:spPr>
          <a:xfrm>
            <a:off x="879619" y="1638174"/>
            <a:ext cx="4533629" cy="4023360"/>
          </a:xfrm>
        </p:spPr>
        <p:txBody>
          <a:bodyPr/>
          <a:lstStyle>
            <a:lvl1pPr marL="91440" indent="-91440">
              <a:lnSpc>
                <a:spcPct val="100000"/>
              </a:lnSpc>
              <a:defRPr sz="2600" b="0" i="0">
                <a:solidFill>
                  <a:schemeClr val="bg1"/>
                </a:solidFill>
                <a:latin typeface="Roboto Medium" panose="02000000000000000000" pitchFamily="2" charset="0"/>
                <a:ea typeface="Roboto Medium" panose="02000000000000000000" pitchFamily="2" charset="0"/>
              </a:defRPr>
            </a:lvl1pPr>
            <a:lvl2pPr marL="91440" indent="0">
              <a:buNone/>
              <a:defRPr>
                <a:solidFill>
                  <a:schemeClr val="bg1"/>
                </a:solidFill>
              </a:defRPr>
            </a:lvl2pPr>
            <a:lvl3pPr marL="395478" indent="-194310">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B88A0C76-6690-6B46-8297-CEAC03A89F97}"/>
              </a:ext>
            </a:extLst>
          </p:cNvPr>
          <p:cNvSpPr txBox="1">
            <a:spLocks/>
          </p:cNvSpPr>
          <p:nvPr userDrawn="1"/>
        </p:nvSpPr>
        <p:spPr>
          <a:xfrm>
            <a:off x="11808069" y="6414488"/>
            <a:ext cx="1312025" cy="365125"/>
          </a:xfrm>
          <a:prstGeom prst="rect">
            <a:avLst/>
          </a:prstGeom>
        </p:spPr>
        <p:txBody>
          <a:bodyPr vert="horz" lIns="91440" tIns="45720" rIns="91440" bIns="45720" rtlCol="0" anchor="ctr"/>
          <a:lstStyle>
            <a:defPPr>
              <a:defRPr lang="en-US"/>
            </a:defPPr>
            <a:lvl1pPr marL="0" algn="l" defTabSz="457200" rtl="0" eaLnBrk="1" latinLnBrk="0" hangingPunct="1">
              <a:defRPr sz="1100" b="0" i="0" kern="1200">
                <a:solidFill>
                  <a:srgbClr val="FFFFFF"/>
                </a:solidFill>
                <a:latin typeface="Antonio Light" panose="02000303000000000000" pitchFamily="2" charset="77"/>
                <a:ea typeface="Roboto"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6A45A0-4AD1-4694-A07F-B3BA13B983E2}" type="slidenum">
              <a:rPr lang="en-US" smtClean="0"/>
              <a:pPr/>
              <a:t>‹#›</a:t>
            </a:fld>
            <a:endParaRPr lang="en-US" dirty="0"/>
          </a:p>
        </p:txBody>
      </p:sp>
    </p:spTree>
    <p:extLst>
      <p:ext uri="{BB962C8B-B14F-4D97-AF65-F5344CB8AC3E}">
        <p14:creationId xmlns:p14="http://schemas.microsoft.com/office/powerpoint/2010/main" val="1027884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7B0E8C-8423-4F46-B5D4-548F4E85319C}"/>
              </a:ext>
            </a:extLst>
          </p:cNvPr>
          <p:cNvSpPr/>
          <p:nvPr userDrawn="1"/>
        </p:nvSpPr>
        <p:spPr>
          <a:xfrm>
            <a:off x="0" y="0"/>
            <a:ext cx="6096000"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hasCustomPrompt="1"/>
          </p:nvPr>
        </p:nvSpPr>
        <p:spPr>
          <a:xfrm>
            <a:off x="915657" y="-204314"/>
            <a:ext cx="10058400" cy="1450757"/>
          </a:xfrm>
        </p:spPr>
        <p:txBody>
          <a:bodyPr/>
          <a:lstStyle>
            <a:lvl1pPr>
              <a:defRPr sz="2400">
                <a:solidFill>
                  <a:schemeClr val="bg1"/>
                </a:solidFill>
                <a:latin typeface="Antonio" panose="02000503000000000000" pitchFamily="2" charset="77"/>
              </a:defRPr>
            </a:lvl1pPr>
          </a:lstStyle>
          <a:p>
            <a:r>
              <a:rPr lang="en-US" dirty="0"/>
              <a:t>CLICK TO EDIT MASTER TITLE STYLE</a:t>
            </a:r>
          </a:p>
        </p:txBody>
      </p:sp>
      <p:sp>
        <p:nvSpPr>
          <p:cNvPr id="4" name="Content Placeholder 3"/>
          <p:cNvSpPr>
            <a:spLocks noGrp="1"/>
          </p:cNvSpPr>
          <p:nvPr>
            <p:ph sz="half" idx="2"/>
          </p:nvPr>
        </p:nvSpPr>
        <p:spPr>
          <a:xfrm>
            <a:off x="6757416" y="1693038"/>
            <a:ext cx="4443984" cy="4023360"/>
          </a:xfrm>
        </p:spPr>
        <p:txBody>
          <a:bodyPr/>
          <a:lstStyle>
            <a:lvl1pPr>
              <a:defRPr sz="1600"/>
            </a:lvl1pPr>
            <a:lvl2pPr>
              <a:spcBef>
                <a:spcPts val="600"/>
              </a:spcBef>
              <a:defRPr sz="1600"/>
            </a:lvl2pPr>
            <a:lvl3pPr>
              <a:spcBef>
                <a:spcPts val="600"/>
              </a:spcBef>
              <a:defRPr/>
            </a:lvl3pPr>
            <a:lvl4pPr>
              <a:spcBef>
                <a:spcPts val="600"/>
              </a:spcBef>
              <a:defRPr/>
            </a:lvl4pPr>
            <a:lvl5pPr>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B66A45A0-4AD1-4694-A07F-B3BA13B983E2}" type="slidenum">
              <a:rPr lang="en-US" smtClean="0"/>
              <a:t>‹#›</a:t>
            </a:fld>
            <a:endParaRPr lang="en-US"/>
          </a:p>
        </p:txBody>
      </p:sp>
      <p:sp>
        <p:nvSpPr>
          <p:cNvPr id="10" name="Right Triangle 9">
            <a:extLst>
              <a:ext uri="{FF2B5EF4-FFF2-40B4-BE49-F238E27FC236}">
                <a16:creationId xmlns:a16="http://schemas.microsoft.com/office/drawing/2014/main" id="{07ECC452-A831-7146-8B58-D2953FA73B74}"/>
              </a:ext>
            </a:extLst>
          </p:cNvPr>
          <p:cNvSpPr/>
          <p:nvPr userDrawn="1"/>
        </p:nvSpPr>
        <p:spPr>
          <a:xfrm flipH="1">
            <a:off x="4120587" y="6174123"/>
            <a:ext cx="8071410" cy="683877"/>
          </a:xfrm>
          <a:prstGeom prst="rtTriangle">
            <a:avLst/>
          </a:prstGeom>
          <a:solidFill>
            <a:srgbClr val="0743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5E59FDE-4636-DE4E-BB78-856B294B5062}"/>
              </a:ext>
            </a:extLst>
          </p:cNvPr>
          <p:cNvPicPr>
            <a:picLocks noChangeAspect="1"/>
          </p:cNvPicPr>
          <p:nvPr userDrawn="1"/>
        </p:nvPicPr>
        <p:blipFill>
          <a:blip r:embed="rId2"/>
          <a:stretch>
            <a:fillRect/>
          </a:stretch>
        </p:blipFill>
        <p:spPr>
          <a:xfrm>
            <a:off x="11118031" y="6516061"/>
            <a:ext cx="634158" cy="146990"/>
          </a:xfrm>
          <a:prstGeom prst="rect">
            <a:avLst/>
          </a:prstGeom>
          <a:noFill/>
        </p:spPr>
      </p:pic>
      <p:sp>
        <p:nvSpPr>
          <p:cNvPr id="3" name="Content Placeholder 2"/>
          <p:cNvSpPr>
            <a:spLocks noGrp="1"/>
          </p:cNvSpPr>
          <p:nvPr>
            <p:ph sz="half" idx="1"/>
          </p:nvPr>
        </p:nvSpPr>
        <p:spPr>
          <a:xfrm>
            <a:off x="879619" y="1638174"/>
            <a:ext cx="4533629" cy="4023360"/>
          </a:xfrm>
        </p:spPr>
        <p:txBody>
          <a:bodyPr/>
          <a:lstStyle>
            <a:lvl1pPr marL="91440" indent="-91440">
              <a:lnSpc>
                <a:spcPct val="100000"/>
              </a:lnSpc>
              <a:defRPr sz="2600" b="0" i="0">
                <a:solidFill>
                  <a:schemeClr val="tx2"/>
                </a:solidFill>
                <a:latin typeface="Roboto Medium" panose="02000000000000000000" pitchFamily="2" charset="0"/>
                <a:ea typeface="Roboto Medium" panose="02000000000000000000" pitchFamily="2" charset="0"/>
              </a:defRPr>
            </a:lvl1pPr>
            <a:lvl2pPr marL="91440" indent="0">
              <a:buNone/>
              <a:defRPr>
                <a:solidFill>
                  <a:schemeClr val="tx2"/>
                </a:solidFill>
              </a:defRPr>
            </a:lvl2pPr>
            <a:lvl3pPr marL="395478" indent="-194310">
              <a:buClr>
                <a:schemeClr val="bg1"/>
              </a:buClr>
              <a:defRPr>
                <a:solidFill>
                  <a:schemeClr val="tx2"/>
                </a:solidFill>
              </a:defRPr>
            </a:lvl3pPr>
            <a:lvl4pPr>
              <a:buClr>
                <a:schemeClr val="bg1"/>
              </a:buClr>
              <a:defRPr>
                <a:solidFill>
                  <a:schemeClr val="tx2"/>
                </a:solidFill>
              </a:defRPr>
            </a:lvl4pPr>
            <a:lvl5pPr>
              <a:buClr>
                <a:schemeClr val="bg1"/>
              </a:buCl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B88A0C76-6690-6B46-8297-CEAC03A89F97}"/>
              </a:ext>
            </a:extLst>
          </p:cNvPr>
          <p:cNvSpPr txBox="1">
            <a:spLocks/>
          </p:cNvSpPr>
          <p:nvPr userDrawn="1"/>
        </p:nvSpPr>
        <p:spPr>
          <a:xfrm>
            <a:off x="11808069" y="6414488"/>
            <a:ext cx="1312025" cy="365125"/>
          </a:xfrm>
          <a:prstGeom prst="rect">
            <a:avLst/>
          </a:prstGeom>
        </p:spPr>
        <p:txBody>
          <a:bodyPr vert="horz" lIns="91440" tIns="45720" rIns="91440" bIns="45720" rtlCol="0" anchor="ctr"/>
          <a:lstStyle>
            <a:defPPr>
              <a:defRPr lang="en-US"/>
            </a:defPPr>
            <a:lvl1pPr marL="0" algn="l" defTabSz="457200" rtl="0" eaLnBrk="1" latinLnBrk="0" hangingPunct="1">
              <a:defRPr sz="1100" b="0" i="0" kern="1200">
                <a:solidFill>
                  <a:srgbClr val="FFFFFF"/>
                </a:solidFill>
                <a:latin typeface="Antonio Light" panose="02000303000000000000" pitchFamily="2" charset="77"/>
                <a:ea typeface="Roboto"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6A45A0-4AD1-4694-A07F-B3BA13B983E2}" type="slidenum">
              <a:rPr lang="en-US" smtClean="0"/>
              <a:pPr/>
              <a:t>‹#›</a:t>
            </a:fld>
            <a:endParaRPr lang="en-US" dirty="0"/>
          </a:p>
        </p:txBody>
      </p:sp>
    </p:spTree>
    <p:extLst>
      <p:ext uri="{BB962C8B-B14F-4D97-AF65-F5344CB8AC3E}">
        <p14:creationId xmlns:p14="http://schemas.microsoft.com/office/powerpoint/2010/main" val="2743643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1" y="509716"/>
            <a:ext cx="10194981" cy="828418"/>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47268" y="1670446"/>
            <a:ext cx="10426474"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marL="852678" marR="0" lvl="3" indent="-285750" algn="l" defTabSz="914400" rtl="0" eaLnBrk="1" fontAlgn="auto" latinLnBrk="0" hangingPunct="1">
              <a:lnSpc>
                <a:spcPct val="90000"/>
              </a:lnSpc>
              <a:spcBef>
                <a:spcPts val="200"/>
              </a:spcBef>
              <a:spcAft>
                <a:spcPts val="400"/>
              </a:spcAft>
              <a:buClr>
                <a:srgbClr val="EB8B30"/>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75000"/>
                    <a:lumOff val="25000"/>
                  </a:srgbClr>
                </a:solidFill>
                <a:effectLst/>
                <a:uLnTx/>
                <a:uFillTx/>
                <a:latin typeface="Roboto" panose="02000000000000000000" pitchFamily="2" charset="0"/>
                <a:ea typeface="Roboto" panose="02000000000000000000" pitchFamily="2" charset="0"/>
                <a:cs typeface="+mn-cs"/>
              </a:rPr>
              <a:t>Fourth level</a:t>
            </a:r>
          </a:p>
          <a:p>
            <a:pPr marL="1035558" marR="0" lvl="4" indent="-285750" algn="l" defTabSz="914400" rtl="0" eaLnBrk="1" fontAlgn="auto" latinLnBrk="0" hangingPunct="1">
              <a:lnSpc>
                <a:spcPct val="90000"/>
              </a:lnSpc>
              <a:spcBef>
                <a:spcPts val="200"/>
              </a:spcBef>
              <a:spcAft>
                <a:spcPts val="400"/>
              </a:spcAft>
              <a:buClr>
                <a:srgbClr val="EB8B30"/>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75000"/>
                    <a:lumOff val="25000"/>
                  </a:srgbClr>
                </a:solidFill>
                <a:effectLst/>
                <a:uLnTx/>
                <a:uFillTx/>
                <a:latin typeface="Roboto" panose="02000000000000000000" pitchFamily="2" charset="0"/>
                <a:ea typeface="Roboto" panose="02000000000000000000" pitchFamily="2" charset="0"/>
                <a:cs typeface="+mn-cs"/>
              </a:rPr>
              <a:t>FIFTH LEVEL</a:t>
            </a:r>
          </a:p>
        </p:txBody>
      </p:sp>
      <p:sp>
        <p:nvSpPr>
          <p:cNvPr id="6" name="Slide Number Placeholder 5"/>
          <p:cNvSpPr>
            <a:spLocks noGrp="1"/>
          </p:cNvSpPr>
          <p:nvPr>
            <p:ph type="sldNum" sz="quarter" idx="4"/>
          </p:nvPr>
        </p:nvSpPr>
        <p:spPr>
          <a:xfrm>
            <a:off x="10780134"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66A45A0-4AD1-4694-A07F-B3BA13B983E2}" type="slidenum">
              <a:rPr lang="en-US" smtClean="0"/>
              <a:t>‹#›</a:t>
            </a:fld>
            <a:endParaRPr lang="en-US"/>
          </a:p>
        </p:txBody>
      </p:sp>
    </p:spTree>
    <p:extLst>
      <p:ext uri="{BB962C8B-B14F-4D97-AF65-F5344CB8AC3E}">
        <p14:creationId xmlns:p14="http://schemas.microsoft.com/office/powerpoint/2010/main" val="2191235619"/>
      </p:ext>
    </p:extLst>
  </p:cSld>
  <p:clrMap bg1="lt1" tx1="dk1" bg2="lt2" tx2="dk2" accent1="accent1" accent2="accent2" accent3="accent3" accent4="accent4" accent5="accent5" accent6="accent6" hlink="hlink" folHlink="folHlink"/>
  <p:sldLayoutIdLst>
    <p:sldLayoutId id="2147483756" r:id="rId1"/>
    <p:sldLayoutId id="2147483746" r:id="rId2"/>
    <p:sldLayoutId id="2147483759" r:id="rId3"/>
    <p:sldLayoutId id="2147483761" r:id="rId4"/>
    <p:sldLayoutId id="2147483762" r:id="rId5"/>
    <p:sldLayoutId id="2147483748" r:id="rId6"/>
    <p:sldLayoutId id="2147483757" r:id="rId7"/>
    <p:sldLayoutId id="2147483758" r:id="rId8"/>
    <p:sldLayoutId id="2147483760" r:id="rId9"/>
    <p:sldLayoutId id="2147483749" r:id="rId10"/>
    <p:sldLayoutId id="2147483750" r:id="rId11"/>
    <p:sldLayoutId id="2147483751" r:id="rId12"/>
  </p:sldLayoutIdLst>
  <p:hf hdr="0" ftr="0" dt="0"/>
  <p:txStyles>
    <p:titleStyle>
      <a:lvl1pPr algn="l" defTabSz="914400" rtl="0" eaLnBrk="1" latinLnBrk="0" hangingPunct="1">
        <a:lnSpc>
          <a:spcPct val="85000"/>
        </a:lnSpc>
        <a:spcBef>
          <a:spcPct val="0"/>
        </a:spcBef>
        <a:buNone/>
        <a:defRPr sz="4000" b="1" i="0" kern="1200" spc="-50" baseline="0">
          <a:solidFill>
            <a:schemeClr val="accent2"/>
          </a:solidFill>
          <a:latin typeface="Roboto Black" panose="02000000000000000000" pitchFamily="2" charset="0"/>
          <a:ea typeface="Roboto Black" panose="02000000000000000000" pitchFamily="2" charset="0"/>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1600" kern="1200">
          <a:solidFill>
            <a:schemeClr val="tx1">
              <a:lumMod val="75000"/>
              <a:lumOff val="25000"/>
            </a:schemeClr>
          </a:solidFill>
          <a:latin typeface="Roboto" panose="02000000000000000000" pitchFamily="2" charset="0"/>
          <a:ea typeface="Roboto" panose="02000000000000000000" pitchFamily="2" charset="0"/>
          <a:cs typeface="+mn-cs"/>
        </a:defRPr>
      </a:lvl1pPr>
      <a:lvl2pPr marL="486918" indent="-285750" algn="l" defTabSz="914400" rtl="0" eaLnBrk="1" latinLnBrk="0" hangingPunct="1">
        <a:lnSpc>
          <a:spcPct val="90000"/>
        </a:lnSpc>
        <a:spcBef>
          <a:spcPts val="200"/>
        </a:spcBef>
        <a:spcAft>
          <a:spcPts val="400"/>
        </a:spcAft>
        <a:buClr>
          <a:srgbClr val="EB8B30"/>
        </a:buClr>
        <a:buSzPct val="100000"/>
        <a:buFont typeface="Arial" panose="020B0604020202020204" pitchFamily="34" charset="0"/>
        <a:buChar char="•"/>
        <a:defRPr sz="1600" kern="1200">
          <a:solidFill>
            <a:schemeClr val="tx1">
              <a:lumMod val="75000"/>
              <a:lumOff val="25000"/>
            </a:schemeClr>
          </a:solidFill>
          <a:latin typeface="Roboto" panose="02000000000000000000" pitchFamily="2" charset="0"/>
          <a:ea typeface="Roboto" panose="02000000000000000000" pitchFamily="2" charset="0"/>
          <a:cs typeface="+mn-cs"/>
        </a:defRPr>
      </a:lvl2pPr>
      <a:lvl3pPr marL="669798" indent="-285750" algn="l" defTabSz="914400" rtl="0" eaLnBrk="1" latinLnBrk="0" hangingPunct="1">
        <a:lnSpc>
          <a:spcPct val="90000"/>
        </a:lnSpc>
        <a:spcBef>
          <a:spcPts val="200"/>
        </a:spcBef>
        <a:spcAft>
          <a:spcPts val="400"/>
        </a:spcAft>
        <a:buClr>
          <a:srgbClr val="EB8B30"/>
        </a:buClr>
        <a:buSzPct val="100000"/>
        <a:buFont typeface="Arial" panose="020B0604020202020204" pitchFamily="34" charset="0"/>
        <a:buChar char="•"/>
        <a:defRPr sz="1400" kern="1200">
          <a:solidFill>
            <a:schemeClr val="tx1">
              <a:lumMod val="75000"/>
              <a:lumOff val="25000"/>
            </a:schemeClr>
          </a:solidFill>
          <a:latin typeface="Roboto" panose="02000000000000000000" pitchFamily="2" charset="0"/>
          <a:ea typeface="Roboto" panose="02000000000000000000" pitchFamily="2" charset="0"/>
          <a:cs typeface="+mn-cs"/>
        </a:defRPr>
      </a:lvl3pPr>
      <a:lvl4pPr marL="91440" marR="0" indent="0" algn="l" defTabSz="914400" rtl="0" eaLnBrk="1" fontAlgn="auto" latinLnBrk="0" hangingPunct="1">
        <a:lnSpc>
          <a:spcPct val="90000"/>
        </a:lnSpc>
        <a:spcBef>
          <a:spcPts val="1200"/>
        </a:spcBef>
        <a:spcAft>
          <a:spcPts val="0"/>
        </a:spcAft>
        <a:buClr>
          <a:srgbClr val="EB8B30"/>
        </a:buClr>
        <a:buSzPct val="100000"/>
        <a:buFont typeface="Arial" panose="020B0604020202020204" pitchFamily="34" charset="0"/>
        <a:buNone/>
        <a:tabLst/>
        <a:defRPr sz="2000" b="1" i="0" kern="1200">
          <a:solidFill>
            <a:srgbClr val="074356"/>
          </a:solidFill>
          <a:latin typeface="Roboto" panose="02000000000000000000" pitchFamily="2" charset="0"/>
          <a:ea typeface="Roboto" panose="02000000000000000000" pitchFamily="2" charset="0"/>
          <a:cs typeface="+mn-cs"/>
        </a:defRPr>
      </a:lvl4pPr>
      <a:lvl5pPr marL="91440" marR="0" indent="0" algn="l" defTabSz="914400" rtl="0" eaLnBrk="1" fontAlgn="auto" latinLnBrk="0" hangingPunct="1">
        <a:lnSpc>
          <a:spcPct val="90000"/>
        </a:lnSpc>
        <a:spcBef>
          <a:spcPts val="300"/>
        </a:spcBef>
        <a:spcAft>
          <a:spcPts val="400"/>
        </a:spcAft>
        <a:buClr>
          <a:srgbClr val="EB8B30"/>
        </a:buClr>
        <a:buSzPct val="100000"/>
        <a:buFont typeface="Arial" panose="020B0604020202020204" pitchFamily="34" charset="0"/>
        <a:buNone/>
        <a:tabLst/>
        <a:defRPr sz="1400" b="1" i="0" kern="1200">
          <a:solidFill>
            <a:srgbClr val="F7931D"/>
          </a:solidFill>
          <a:latin typeface="Antonio" panose="02000503000000000000" pitchFamily="2" charset="77"/>
          <a:ea typeface="Roboto" panose="02000000000000000000" pitchFamily="2"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jfi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869EA8E-2A23-C942-983A-1D470AA2719C}"/>
              </a:ext>
            </a:extLst>
          </p:cNvPr>
          <p:cNvSpPr/>
          <p:nvPr/>
        </p:nvSpPr>
        <p:spPr>
          <a:xfrm>
            <a:off x="0" y="-6069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0C906C6-8A7D-8943-8812-21FE75F3ECF1}"/>
              </a:ext>
            </a:extLst>
          </p:cNvPr>
          <p:cNvSpPr/>
          <p:nvPr/>
        </p:nvSpPr>
        <p:spPr>
          <a:xfrm>
            <a:off x="0" y="6177410"/>
            <a:ext cx="12192000" cy="6805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3DD454A-E053-1545-855E-CDFA193A316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76385" y="663514"/>
            <a:ext cx="4039228" cy="4773633"/>
          </a:xfrm>
          <a:prstGeom prst="rect">
            <a:avLst/>
          </a:prstGeom>
        </p:spPr>
      </p:pic>
      <p:sp>
        <p:nvSpPr>
          <p:cNvPr id="9" name="Rectangle 8">
            <a:extLst>
              <a:ext uri="{FF2B5EF4-FFF2-40B4-BE49-F238E27FC236}">
                <a16:creationId xmlns:a16="http://schemas.microsoft.com/office/drawing/2014/main" id="{9998C626-F944-0D49-B3EB-716DEC13BB0A}"/>
              </a:ext>
            </a:extLst>
          </p:cNvPr>
          <p:cNvSpPr/>
          <p:nvPr/>
        </p:nvSpPr>
        <p:spPr>
          <a:xfrm>
            <a:off x="3188138" y="6348428"/>
            <a:ext cx="5815721" cy="461665"/>
          </a:xfrm>
          <a:prstGeom prst="rect">
            <a:avLst/>
          </a:prstGeom>
        </p:spPr>
        <p:txBody>
          <a:bodyPr wrap="square">
            <a:spAutoFit/>
          </a:bodyPr>
          <a:lstStyle/>
          <a:p>
            <a:pPr algn="ctr"/>
            <a:r>
              <a:rPr lang="en-US" sz="2400" b="1" dirty="0">
                <a:solidFill>
                  <a:schemeClr val="bg2"/>
                </a:solidFill>
                <a:latin typeface="Antonio" panose="02000503000000000000" pitchFamily="2" charset="77"/>
                <a:ea typeface="Roboto Black" panose="02000000000000000000" pitchFamily="2" charset="0"/>
              </a:rPr>
              <a:t>Session 3</a:t>
            </a:r>
            <a:r>
              <a:rPr lang="en-US" sz="2400" dirty="0">
                <a:solidFill>
                  <a:schemeClr val="accent2"/>
                </a:solidFill>
                <a:latin typeface="Antonio Light" panose="02000303000000000000" pitchFamily="2" charset="77"/>
                <a:ea typeface="Roboto Black" panose="02000000000000000000" pitchFamily="2" charset="0"/>
              </a:rPr>
              <a:t>|</a:t>
            </a:r>
            <a:r>
              <a:rPr lang="en-US" sz="2400" b="1" dirty="0">
                <a:solidFill>
                  <a:schemeClr val="accent2"/>
                </a:solidFill>
                <a:latin typeface="Antonio" panose="02000503000000000000" pitchFamily="2" charset="77"/>
                <a:ea typeface="Roboto Black" panose="02000000000000000000" pitchFamily="2" charset="0"/>
              </a:rPr>
              <a:t>  </a:t>
            </a:r>
            <a:r>
              <a:rPr lang="en-US" sz="2400" b="1" dirty="0">
                <a:solidFill>
                  <a:schemeClr val="bg2"/>
                </a:solidFill>
                <a:latin typeface="Antonio" panose="02000503000000000000" pitchFamily="2" charset="77"/>
                <a:ea typeface="Roboto Black" panose="02000000000000000000" pitchFamily="2" charset="0"/>
              </a:rPr>
              <a:t>August 18, 2021</a:t>
            </a:r>
          </a:p>
        </p:txBody>
      </p:sp>
    </p:spTree>
    <p:extLst>
      <p:ext uri="{BB962C8B-B14F-4D97-AF65-F5344CB8AC3E}">
        <p14:creationId xmlns:p14="http://schemas.microsoft.com/office/powerpoint/2010/main" val="3776406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0BB2E50F-2CFC-5142-9282-18B4CC638C90}"/>
              </a:ext>
            </a:extLst>
          </p:cNvPr>
          <p:cNvSpPr/>
          <p:nvPr/>
        </p:nvSpPr>
        <p:spPr>
          <a:xfrm>
            <a:off x="1190342" y="1520921"/>
            <a:ext cx="2560564" cy="461665"/>
          </a:xfrm>
          <a:prstGeom prst="roundRect">
            <a:avLst>
              <a:gd name="adj" fmla="val 10065"/>
            </a:avLst>
          </a:prstGeom>
          <a:solidFill>
            <a:srgbClr val="EB8B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12">
            <a:extLst>
              <a:ext uri="{FF2B5EF4-FFF2-40B4-BE49-F238E27FC236}">
                <a16:creationId xmlns:a16="http://schemas.microsoft.com/office/drawing/2014/main" id="{E8D8D2E4-9A06-6F4E-AA96-EE352FD5D532}"/>
              </a:ext>
            </a:extLst>
          </p:cNvPr>
          <p:cNvSpPr>
            <a:spLocks noGrp="1"/>
          </p:cNvSpPr>
          <p:nvPr>
            <p:ph type="subTitle" idx="1"/>
          </p:nvPr>
        </p:nvSpPr>
        <p:spPr/>
        <p:txBody>
          <a:bodyPr/>
          <a:lstStyle/>
          <a:p>
            <a:r>
              <a:rPr lang="en-US" dirty="0"/>
              <a:t>Break</a:t>
            </a:r>
          </a:p>
        </p:txBody>
      </p:sp>
      <p:sp>
        <p:nvSpPr>
          <p:cNvPr id="4" name="Title 7">
            <a:extLst>
              <a:ext uri="{FF2B5EF4-FFF2-40B4-BE49-F238E27FC236}">
                <a16:creationId xmlns:a16="http://schemas.microsoft.com/office/drawing/2014/main" id="{8641C793-1C11-1A45-BFA1-C900E1F39E78}"/>
              </a:ext>
            </a:extLst>
          </p:cNvPr>
          <p:cNvSpPr>
            <a:spLocks noGrp="1"/>
          </p:cNvSpPr>
          <p:nvPr>
            <p:ph type="ctrTitle"/>
          </p:nvPr>
        </p:nvSpPr>
        <p:spPr>
          <a:xfrm>
            <a:off x="1093068" y="2338085"/>
            <a:ext cx="9057929" cy="2158189"/>
          </a:xfrm>
        </p:spPr>
        <p:txBody>
          <a:bodyPr>
            <a:normAutofit/>
          </a:bodyPr>
          <a:lstStyle/>
          <a:p>
            <a:r>
              <a:rPr lang="en-US" dirty="0"/>
              <a:t>‘See you back in 15 min’</a:t>
            </a:r>
            <a:br>
              <a:rPr lang="en-US" dirty="0"/>
            </a:br>
            <a:endParaRPr lang="en-US" dirty="0"/>
          </a:p>
        </p:txBody>
      </p:sp>
    </p:spTree>
    <p:extLst>
      <p:ext uri="{BB962C8B-B14F-4D97-AF65-F5344CB8AC3E}">
        <p14:creationId xmlns:p14="http://schemas.microsoft.com/office/powerpoint/2010/main" val="1995629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0BB2E50F-2CFC-5142-9282-18B4CC638C90}"/>
              </a:ext>
            </a:extLst>
          </p:cNvPr>
          <p:cNvSpPr/>
          <p:nvPr/>
        </p:nvSpPr>
        <p:spPr>
          <a:xfrm>
            <a:off x="1190342" y="1520921"/>
            <a:ext cx="2560564" cy="461665"/>
          </a:xfrm>
          <a:prstGeom prst="roundRect">
            <a:avLst>
              <a:gd name="adj" fmla="val 10065"/>
            </a:avLst>
          </a:prstGeom>
          <a:solidFill>
            <a:srgbClr val="EB8B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ubtitle 12">
            <a:extLst>
              <a:ext uri="{FF2B5EF4-FFF2-40B4-BE49-F238E27FC236}">
                <a16:creationId xmlns:a16="http://schemas.microsoft.com/office/drawing/2014/main" id="{E8D8D2E4-9A06-6F4E-AA96-EE352FD5D532}"/>
              </a:ext>
            </a:extLst>
          </p:cNvPr>
          <p:cNvSpPr>
            <a:spLocks noGrp="1"/>
          </p:cNvSpPr>
          <p:nvPr>
            <p:ph type="subTitle" idx="1"/>
          </p:nvPr>
        </p:nvSpPr>
        <p:spPr/>
        <p:txBody>
          <a:bodyPr/>
          <a:lstStyle/>
          <a:p>
            <a:r>
              <a:rPr lang="en-US" dirty="0"/>
              <a:t>     Member Q&amp;A</a:t>
            </a:r>
          </a:p>
        </p:txBody>
      </p:sp>
      <p:sp>
        <p:nvSpPr>
          <p:cNvPr id="4" name="Title 7">
            <a:extLst>
              <a:ext uri="{FF2B5EF4-FFF2-40B4-BE49-F238E27FC236}">
                <a16:creationId xmlns:a16="http://schemas.microsoft.com/office/drawing/2014/main" id="{8641C793-1C11-1A45-BFA1-C900E1F39E78}"/>
              </a:ext>
            </a:extLst>
          </p:cNvPr>
          <p:cNvSpPr>
            <a:spLocks noGrp="1"/>
          </p:cNvSpPr>
          <p:nvPr>
            <p:ph type="ctrTitle"/>
          </p:nvPr>
        </p:nvSpPr>
        <p:spPr>
          <a:xfrm>
            <a:off x="1071034" y="2698632"/>
            <a:ext cx="10529727" cy="2388151"/>
          </a:xfrm>
        </p:spPr>
        <p:txBody>
          <a:bodyPr>
            <a:normAutofit/>
          </a:bodyPr>
          <a:lstStyle/>
          <a:p>
            <a:r>
              <a:rPr lang="en-US" dirty="0"/>
              <a:t>What can our Panelists answer for you?</a:t>
            </a:r>
            <a:br>
              <a:rPr lang="en-US" dirty="0"/>
            </a:br>
            <a:endParaRPr lang="en-US" dirty="0"/>
          </a:p>
        </p:txBody>
      </p:sp>
    </p:spTree>
    <p:extLst>
      <p:ext uri="{BB962C8B-B14F-4D97-AF65-F5344CB8AC3E}">
        <p14:creationId xmlns:p14="http://schemas.microsoft.com/office/powerpoint/2010/main" val="1871194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Our Journey Ahead</a:t>
            </a:r>
          </a:p>
        </p:txBody>
      </p:sp>
      <p:sp>
        <p:nvSpPr>
          <p:cNvPr id="3" name="Slide Number Placeholder 2">
            <a:extLst>
              <a:ext uri="{FF2B5EF4-FFF2-40B4-BE49-F238E27FC236}">
                <a16:creationId xmlns:a16="http://schemas.microsoft.com/office/drawing/2014/main" id="{91C94DDE-33CC-4242-A641-ECFDC6748A04}"/>
              </a:ext>
            </a:extLst>
          </p:cNvPr>
          <p:cNvSpPr>
            <a:spLocks noGrp="1"/>
          </p:cNvSpPr>
          <p:nvPr>
            <p:ph type="sldNum" sz="quarter" idx="12"/>
          </p:nvPr>
        </p:nvSpPr>
        <p:spPr/>
        <p:txBody>
          <a:bodyPr/>
          <a:lstStyle/>
          <a:p>
            <a:fld id="{B66A45A0-4AD1-4694-A07F-B3BA13B983E2}" type="slidenum">
              <a:rPr lang="en-US" smtClean="0"/>
              <a:t>12</a:t>
            </a:fld>
            <a:endParaRPr lang="en-US" dirty="0"/>
          </a:p>
        </p:txBody>
      </p:sp>
      <p:sp>
        <p:nvSpPr>
          <p:cNvPr id="11" name="Content Placeholder 10">
            <a:extLst>
              <a:ext uri="{FF2B5EF4-FFF2-40B4-BE49-F238E27FC236}">
                <a16:creationId xmlns:a16="http://schemas.microsoft.com/office/drawing/2014/main" id="{EB88CE1A-C0E7-EA47-8286-B02470D4DE4B}"/>
              </a:ext>
            </a:extLst>
          </p:cNvPr>
          <p:cNvSpPr>
            <a:spLocks noGrp="1"/>
          </p:cNvSpPr>
          <p:nvPr>
            <p:ph idx="1"/>
          </p:nvPr>
        </p:nvSpPr>
        <p:spPr>
          <a:xfrm>
            <a:off x="731520" y="1670445"/>
            <a:ext cx="11209468" cy="4071449"/>
          </a:xfrm>
        </p:spPr>
        <p:txBody>
          <a:bodyPr numCol="2">
            <a:noAutofit/>
          </a:bodyPr>
          <a:lstStyle/>
          <a:p>
            <a:pPr>
              <a:spcBef>
                <a:spcPts val="0"/>
              </a:spcBef>
              <a:spcAft>
                <a:spcPts val="0"/>
              </a:spcAft>
            </a:pPr>
            <a:r>
              <a:rPr lang="en-US" sz="1400" b="1" dirty="0">
                <a:solidFill>
                  <a:srgbClr val="F7931D"/>
                </a:solidFill>
                <a:latin typeface="Antonio" panose="02000503000000000000" pitchFamily="2" charset="77"/>
              </a:rPr>
              <a:t>SESSION 1</a:t>
            </a:r>
          </a:p>
          <a:p>
            <a:pPr>
              <a:spcBef>
                <a:spcPts val="0"/>
              </a:spcBef>
              <a:spcAft>
                <a:spcPts val="1200"/>
              </a:spcAft>
            </a:pPr>
            <a:r>
              <a:rPr lang="en-US" sz="2000" b="1" dirty="0">
                <a:solidFill>
                  <a:schemeClr val="tx2"/>
                </a:solidFill>
              </a:rPr>
              <a:t>Program Introduction</a:t>
            </a:r>
          </a:p>
          <a:p>
            <a:pPr lvl="0">
              <a:spcBef>
                <a:spcPts val="0"/>
              </a:spcBef>
              <a:spcAft>
                <a:spcPts val="0"/>
              </a:spcAft>
              <a:buClr>
                <a:srgbClr val="EB8A2F"/>
              </a:buClr>
            </a:pPr>
            <a:r>
              <a:rPr lang="en-US" sz="1400" b="1" dirty="0">
                <a:solidFill>
                  <a:srgbClr val="F7931D"/>
                </a:solidFill>
                <a:latin typeface="Antonio" panose="02000503000000000000" pitchFamily="2" charset="77"/>
              </a:rPr>
              <a:t>SESSION 2</a:t>
            </a:r>
          </a:p>
          <a:p>
            <a:pPr>
              <a:spcBef>
                <a:spcPts val="0"/>
              </a:spcBef>
              <a:spcAft>
                <a:spcPts val="1200"/>
              </a:spcAft>
            </a:pPr>
            <a:r>
              <a:rPr lang="en-US" sz="2000" b="1" spc="-40" dirty="0">
                <a:solidFill>
                  <a:schemeClr val="tx2"/>
                </a:solidFill>
              </a:rPr>
              <a:t>Budgeting, Forecasting &amp; Financial Reporting</a:t>
            </a:r>
          </a:p>
          <a:p>
            <a:pPr lvl="0">
              <a:spcBef>
                <a:spcPts val="0"/>
              </a:spcBef>
              <a:spcAft>
                <a:spcPts val="0"/>
              </a:spcAft>
              <a:buClr>
                <a:srgbClr val="EB8A2F"/>
              </a:buClr>
            </a:pPr>
            <a:r>
              <a:rPr lang="en-US" sz="1400" b="1" dirty="0">
                <a:solidFill>
                  <a:srgbClr val="F7931D"/>
                </a:solidFill>
                <a:latin typeface="Antonio" panose="02000503000000000000" pitchFamily="2" charset="77"/>
              </a:rPr>
              <a:t>SESSION 3</a:t>
            </a:r>
          </a:p>
          <a:p>
            <a:pPr>
              <a:spcBef>
                <a:spcPts val="0"/>
              </a:spcBef>
              <a:spcAft>
                <a:spcPts val="1200"/>
              </a:spcAft>
            </a:pPr>
            <a:r>
              <a:rPr lang="en-US" sz="2000" b="1" dirty="0">
                <a:solidFill>
                  <a:schemeClr val="tx2"/>
                </a:solidFill>
              </a:rPr>
              <a:t>What do we want from a CFO?</a:t>
            </a:r>
          </a:p>
          <a:p>
            <a:pPr lvl="0">
              <a:spcBef>
                <a:spcPts val="0"/>
              </a:spcBef>
              <a:spcAft>
                <a:spcPts val="0"/>
              </a:spcAft>
              <a:buClr>
                <a:srgbClr val="EB8A2F"/>
              </a:buClr>
            </a:pPr>
            <a:r>
              <a:rPr lang="en-US" sz="1400" b="1" dirty="0">
                <a:solidFill>
                  <a:srgbClr val="F7931D"/>
                </a:solidFill>
                <a:latin typeface="Antonio" panose="02000503000000000000" pitchFamily="2" charset="77"/>
              </a:rPr>
              <a:t>SESSION 4</a:t>
            </a:r>
          </a:p>
          <a:p>
            <a:pPr>
              <a:spcBef>
                <a:spcPts val="0"/>
              </a:spcBef>
              <a:spcAft>
                <a:spcPts val="1200"/>
              </a:spcAft>
            </a:pPr>
            <a:r>
              <a:rPr lang="en-US" sz="2000" b="1" dirty="0">
                <a:solidFill>
                  <a:schemeClr val="tx2"/>
                </a:solidFill>
              </a:rPr>
              <a:t>Capital Sources, Debt &amp; Equity</a:t>
            </a:r>
          </a:p>
          <a:p>
            <a:pPr lvl="0">
              <a:spcBef>
                <a:spcPts val="0"/>
              </a:spcBef>
              <a:spcAft>
                <a:spcPts val="0"/>
              </a:spcAft>
              <a:buClr>
                <a:srgbClr val="EB8A2F"/>
              </a:buClr>
            </a:pPr>
            <a:r>
              <a:rPr lang="en-US" sz="1400" b="1" dirty="0">
                <a:solidFill>
                  <a:srgbClr val="F7931D"/>
                </a:solidFill>
                <a:latin typeface="Antonio" panose="02000503000000000000" pitchFamily="2" charset="77"/>
              </a:rPr>
              <a:t>SESSION 5</a:t>
            </a:r>
          </a:p>
          <a:p>
            <a:pPr>
              <a:spcBef>
                <a:spcPts val="0"/>
              </a:spcBef>
              <a:spcAft>
                <a:spcPts val="1200"/>
              </a:spcAft>
            </a:pPr>
            <a:r>
              <a:rPr lang="en-US" sz="2000" b="1" dirty="0">
                <a:solidFill>
                  <a:schemeClr val="tx2"/>
                </a:solidFill>
              </a:rPr>
              <a:t>Audit &amp; Tax</a:t>
            </a:r>
          </a:p>
          <a:p>
            <a:pPr lvl="0">
              <a:spcBef>
                <a:spcPts val="0"/>
              </a:spcBef>
              <a:spcAft>
                <a:spcPts val="0"/>
              </a:spcAft>
              <a:buClr>
                <a:srgbClr val="EB8A2F"/>
              </a:buClr>
            </a:pPr>
            <a:r>
              <a:rPr lang="en-US" sz="1400" b="1" dirty="0">
                <a:solidFill>
                  <a:srgbClr val="F7931D"/>
                </a:solidFill>
                <a:latin typeface="Antonio" panose="02000503000000000000" pitchFamily="2" charset="77"/>
              </a:rPr>
              <a:t>SESSION 6</a:t>
            </a:r>
          </a:p>
          <a:p>
            <a:pPr>
              <a:spcBef>
                <a:spcPts val="0"/>
              </a:spcBef>
              <a:spcAft>
                <a:spcPts val="1200"/>
              </a:spcAft>
            </a:pPr>
            <a:r>
              <a:rPr lang="en-US" sz="2000" b="1" dirty="0">
                <a:solidFill>
                  <a:schemeClr val="tx2"/>
                </a:solidFill>
              </a:rPr>
              <a:t>Executive Leadership</a:t>
            </a:r>
            <a:endParaRPr lang="en-US" sz="1400" b="1" dirty="0">
              <a:solidFill>
                <a:srgbClr val="F7931D"/>
              </a:solidFill>
              <a:latin typeface="Antonio" panose="02000503000000000000" pitchFamily="2" charset="77"/>
            </a:endParaRPr>
          </a:p>
          <a:p>
            <a:pPr lvl="0">
              <a:spcBef>
                <a:spcPts val="0"/>
              </a:spcBef>
              <a:spcAft>
                <a:spcPts val="0"/>
              </a:spcAft>
              <a:buClr>
                <a:srgbClr val="EB8A2F"/>
              </a:buClr>
            </a:pPr>
            <a:endParaRPr lang="en-US" sz="1400" b="1" dirty="0">
              <a:solidFill>
                <a:srgbClr val="F7931D"/>
              </a:solidFill>
              <a:latin typeface="Antonio" panose="02000503000000000000" pitchFamily="2" charset="77"/>
            </a:endParaRPr>
          </a:p>
          <a:p>
            <a:pPr marL="0" lvl="0" indent="0">
              <a:spcBef>
                <a:spcPts val="0"/>
              </a:spcBef>
              <a:spcAft>
                <a:spcPts val="0"/>
              </a:spcAft>
              <a:buClr>
                <a:srgbClr val="EB8A2F"/>
              </a:buClr>
              <a:buNone/>
            </a:pPr>
            <a:endParaRPr lang="en-US" sz="1400" b="1" dirty="0">
              <a:solidFill>
                <a:srgbClr val="F7931D"/>
              </a:solidFill>
              <a:latin typeface="Antonio" panose="02000503000000000000" pitchFamily="2" charset="77"/>
            </a:endParaRPr>
          </a:p>
          <a:p>
            <a:pPr marL="0" lvl="0" indent="0">
              <a:spcBef>
                <a:spcPts val="0"/>
              </a:spcBef>
              <a:spcAft>
                <a:spcPts val="0"/>
              </a:spcAft>
              <a:buClr>
                <a:srgbClr val="EB8A2F"/>
              </a:buClr>
              <a:buNone/>
            </a:pPr>
            <a:endParaRPr lang="en-US" sz="1400" b="1" dirty="0">
              <a:solidFill>
                <a:srgbClr val="F7931D"/>
              </a:solidFill>
              <a:latin typeface="Antonio" panose="02000503000000000000" pitchFamily="2" charset="77"/>
            </a:endParaRPr>
          </a:p>
          <a:p>
            <a:pPr lvl="0" indent="0">
              <a:spcBef>
                <a:spcPts val="0"/>
              </a:spcBef>
              <a:spcAft>
                <a:spcPts val="0"/>
              </a:spcAft>
              <a:buClr>
                <a:srgbClr val="EB8A2F"/>
              </a:buClr>
              <a:buNone/>
            </a:pPr>
            <a:r>
              <a:rPr lang="en-US" sz="1400" b="1" dirty="0">
                <a:solidFill>
                  <a:srgbClr val="F7931D"/>
                </a:solidFill>
                <a:latin typeface="Antonio" panose="02000503000000000000" pitchFamily="2" charset="77"/>
              </a:rPr>
              <a:t>SESSION 7</a:t>
            </a:r>
          </a:p>
          <a:p>
            <a:pPr>
              <a:spcBef>
                <a:spcPts val="0"/>
              </a:spcBef>
              <a:spcAft>
                <a:spcPts val="1200"/>
              </a:spcAft>
            </a:pPr>
            <a:r>
              <a:rPr lang="en-US" sz="2000" b="1" dirty="0">
                <a:solidFill>
                  <a:schemeClr val="tx2"/>
                </a:solidFill>
              </a:rPr>
              <a:t>Indirect Rates &amp; Pricing Strategy</a:t>
            </a:r>
          </a:p>
          <a:p>
            <a:pPr lvl="0">
              <a:spcBef>
                <a:spcPts val="0"/>
              </a:spcBef>
              <a:spcAft>
                <a:spcPts val="0"/>
              </a:spcAft>
              <a:buClr>
                <a:srgbClr val="EB8A2F"/>
              </a:buClr>
            </a:pPr>
            <a:r>
              <a:rPr lang="en-US" sz="1400" b="1" dirty="0">
                <a:solidFill>
                  <a:srgbClr val="F7931D"/>
                </a:solidFill>
                <a:latin typeface="Antonio" panose="02000503000000000000" pitchFamily="2" charset="77"/>
              </a:rPr>
              <a:t>SESSION 8</a:t>
            </a:r>
          </a:p>
          <a:p>
            <a:pPr>
              <a:spcBef>
                <a:spcPts val="0"/>
              </a:spcBef>
              <a:spcAft>
                <a:spcPts val="1200"/>
              </a:spcAft>
            </a:pPr>
            <a:r>
              <a:rPr lang="en-US" sz="2000" b="1" dirty="0">
                <a:solidFill>
                  <a:schemeClr val="tx2"/>
                </a:solidFill>
              </a:rPr>
              <a:t>Buy &amp; Sell Side M&amp;A</a:t>
            </a:r>
            <a:endParaRPr lang="en-US" sz="1400" b="1" dirty="0">
              <a:solidFill>
                <a:srgbClr val="F7931D"/>
              </a:solidFill>
              <a:latin typeface="Antonio" panose="02000503000000000000" pitchFamily="2" charset="77"/>
            </a:endParaRPr>
          </a:p>
          <a:p>
            <a:pPr lvl="0">
              <a:spcBef>
                <a:spcPts val="0"/>
              </a:spcBef>
              <a:spcAft>
                <a:spcPts val="0"/>
              </a:spcAft>
              <a:buClr>
                <a:srgbClr val="EB8A2F"/>
              </a:buClr>
            </a:pPr>
            <a:r>
              <a:rPr lang="en-US" sz="1400" b="1" dirty="0">
                <a:solidFill>
                  <a:srgbClr val="F7931D"/>
                </a:solidFill>
                <a:latin typeface="Antonio" panose="02000503000000000000" pitchFamily="2" charset="77"/>
              </a:rPr>
              <a:t>SESSION 9</a:t>
            </a:r>
          </a:p>
          <a:p>
            <a:pPr>
              <a:spcBef>
                <a:spcPts val="0"/>
              </a:spcBef>
              <a:spcAft>
                <a:spcPts val="1200"/>
              </a:spcAft>
            </a:pPr>
            <a:r>
              <a:rPr lang="en-US" sz="2000" b="1" spc="-40" dirty="0">
                <a:solidFill>
                  <a:schemeClr val="tx2"/>
                </a:solidFill>
              </a:rPr>
              <a:t>Communication, Team Building &amp; Accountability</a:t>
            </a:r>
          </a:p>
          <a:p>
            <a:pPr lvl="0">
              <a:spcBef>
                <a:spcPts val="0"/>
              </a:spcBef>
              <a:spcAft>
                <a:spcPts val="0"/>
              </a:spcAft>
              <a:buClr>
                <a:srgbClr val="EB8A2F"/>
              </a:buClr>
            </a:pPr>
            <a:r>
              <a:rPr lang="en-US" sz="1400" b="1" dirty="0">
                <a:solidFill>
                  <a:srgbClr val="F7931D"/>
                </a:solidFill>
                <a:latin typeface="Antonio" panose="02000503000000000000" pitchFamily="2" charset="77"/>
              </a:rPr>
              <a:t>SESSION 10</a:t>
            </a:r>
          </a:p>
          <a:p>
            <a:pPr>
              <a:spcBef>
                <a:spcPts val="0"/>
              </a:spcBef>
              <a:spcAft>
                <a:spcPts val="1200"/>
              </a:spcAft>
            </a:pPr>
            <a:r>
              <a:rPr lang="en-US" sz="2000" b="1" dirty="0">
                <a:solidFill>
                  <a:schemeClr val="tx2"/>
                </a:solidFill>
              </a:rPr>
              <a:t>CFO Oversight Areas &amp; Continuing Education</a:t>
            </a:r>
          </a:p>
          <a:p>
            <a:pPr lvl="0">
              <a:spcBef>
                <a:spcPts val="0"/>
              </a:spcBef>
              <a:spcAft>
                <a:spcPts val="0"/>
              </a:spcAft>
              <a:buClr>
                <a:srgbClr val="EB8A2F"/>
              </a:buClr>
            </a:pPr>
            <a:r>
              <a:rPr lang="en-US" sz="1400" b="1" dirty="0">
                <a:solidFill>
                  <a:srgbClr val="F7931D"/>
                </a:solidFill>
                <a:latin typeface="Antonio" panose="02000503000000000000" pitchFamily="2" charset="77"/>
              </a:rPr>
              <a:t>SESSION 11</a:t>
            </a:r>
          </a:p>
          <a:p>
            <a:pPr>
              <a:spcBef>
                <a:spcPts val="0"/>
              </a:spcBef>
              <a:spcAft>
                <a:spcPts val="1200"/>
              </a:spcAft>
            </a:pPr>
            <a:r>
              <a:rPr lang="en-US" sz="2000" b="1" dirty="0">
                <a:solidFill>
                  <a:schemeClr val="tx2"/>
                </a:solidFill>
              </a:rPr>
              <a:t>Strategy</a:t>
            </a:r>
          </a:p>
          <a:p>
            <a:pPr lvl="0">
              <a:spcBef>
                <a:spcPts val="0"/>
              </a:spcBef>
              <a:spcAft>
                <a:spcPts val="0"/>
              </a:spcAft>
              <a:buClr>
                <a:srgbClr val="EB8A2F"/>
              </a:buClr>
            </a:pPr>
            <a:r>
              <a:rPr lang="en-US" sz="1400" b="1" dirty="0">
                <a:solidFill>
                  <a:srgbClr val="F7931D"/>
                </a:solidFill>
                <a:latin typeface="Antonio" panose="02000503000000000000" pitchFamily="2" charset="77"/>
              </a:rPr>
              <a:t>SESSION 12</a:t>
            </a:r>
          </a:p>
          <a:p>
            <a:pPr>
              <a:spcBef>
                <a:spcPts val="0"/>
              </a:spcBef>
              <a:spcAft>
                <a:spcPts val="1200"/>
              </a:spcAft>
            </a:pPr>
            <a:r>
              <a:rPr lang="en-US" sz="2000" b="1" dirty="0">
                <a:solidFill>
                  <a:schemeClr val="tx2"/>
                </a:solidFill>
              </a:rPr>
              <a:t>Program Recap-Capstone</a:t>
            </a:r>
          </a:p>
          <a:p>
            <a:endParaRPr lang="en-US" dirty="0"/>
          </a:p>
        </p:txBody>
      </p:sp>
    </p:spTree>
    <p:extLst>
      <p:ext uri="{BB962C8B-B14F-4D97-AF65-F5344CB8AC3E}">
        <p14:creationId xmlns:p14="http://schemas.microsoft.com/office/powerpoint/2010/main" val="4242603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9887" y="1166295"/>
            <a:ext cx="7479014" cy="828418"/>
          </a:xfrm>
        </p:spPr>
        <p:txBody>
          <a:bodyPr>
            <a:normAutofit fontScale="90000"/>
          </a:bodyPr>
          <a:lstStyle/>
          <a:p>
            <a:br>
              <a:rPr lang="en-US" dirty="0"/>
            </a:br>
            <a:br>
              <a:rPr lang="en-US" dirty="0"/>
            </a:br>
            <a:br>
              <a:rPr lang="en-US" dirty="0"/>
            </a:br>
            <a:r>
              <a:rPr lang="en-US" dirty="0"/>
              <a:t> Session 4 – September 15, 2021</a:t>
            </a:r>
          </a:p>
        </p:txBody>
      </p:sp>
      <p:sp>
        <p:nvSpPr>
          <p:cNvPr id="3" name="Slide Number Placeholder 2">
            <a:extLst>
              <a:ext uri="{FF2B5EF4-FFF2-40B4-BE49-F238E27FC236}">
                <a16:creationId xmlns:a16="http://schemas.microsoft.com/office/drawing/2014/main" id="{91C94DDE-33CC-4242-A641-ECFDC6748A04}"/>
              </a:ext>
            </a:extLst>
          </p:cNvPr>
          <p:cNvSpPr>
            <a:spLocks noGrp="1"/>
          </p:cNvSpPr>
          <p:nvPr>
            <p:ph type="sldNum" sz="quarter" idx="12"/>
          </p:nvPr>
        </p:nvSpPr>
        <p:spPr/>
        <p:txBody>
          <a:bodyPr/>
          <a:lstStyle/>
          <a:p>
            <a:fld id="{B66A45A0-4AD1-4694-A07F-B3BA13B983E2}" type="slidenum">
              <a:rPr lang="en-US" smtClean="0"/>
              <a:t>13</a:t>
            </a:fld>
            <a:endParaRPr lang="en-US" dirty="0"/>
          </a:p>
        </p:txBody>
      </p:sp>
      <p:pic>
        <p:nvPicPr>
          <p:cNvPr id="15" name="Picture 14">
            <a:extLst>
              <a:ext uri="{FF2B5EF4-FFF2-40B4-BE49-F238E27FC236}">
                <a16:creationId xmlns:a16="http://schemas.microsoft.com/office/drawing/2014/main" id="{0A73BF86-9D46-2944-9672-8983A168265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014113" y="4165274"/>
            <a:ext cx="1772675" cy="2094979"/>
          </a:xfrm>
          <a:prstGeom prst="rect">
            <a:avLst/>
          </a:prstGeom>
        </p:spPr>
      </p:pic>
      <p:sp>
        <p:nvSpPr>
          <p:cNvPr id="8" name="Content Placeholder 2">
            <a:extLst>
              <a:ext uri="{FF2B5EF4-FFF2-40B4-BE49-F238E27FC236}">
                <a16:creationId xmlns:a16="http://schemas.microsoft.com/office/drawing/2014/main" id="{CEEC77A0-E0A4-434F-ABE7-C1D997215E87}"/>
              </a:ext>
            </a:extLst>
          </p:cNvPr>
          <p:cNvSpPr txBox="1">
            <a:spLocks/>
          </p:cNvSpPr>
          <p:nvPr/>
        </p:nvSpPr>
        <p:spPr>
          <a:xfrm>
            <a:off x="3675073" y="1752342"/>
            <a:ext cx="6941068" cy="1084227"/>
          </a:xfrm>
          <a:prstGeom prst="rect">
            <a:avLst/>
          </a:prstGeom>
        </p:spPr>
        <p:txBody>
          <a:bodyPr vert="horz" lIns="0" tIns="45720" rIns="0" bIns="45720" rtlCol="0">
            <a:normAutofit fontScale="25000" lnSpcReduction="20000"/>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1600" kern="1200">
                <a:solidFill>
                  <a:schemeClr val="tx1">
                    <a:lumMod val="75000"/>
                    <a:lumOff val="25000"/>
                  </a:schemeClr>
                </a:solidFill>
                <a:latin typeface="Roboto" panose="02000000000000000000" pitchFamily="2" charset="0"/>
                <a:ea typeface="Roboto" panose="02000000000000000000" pitchFamily="2" charset="0"/>
                <a:cs typeface="+mn-cs"/>
              </a:defRPr>
            </a:lvl1pPr>
            <a:lvl2pPr marL="486918" indent="-285750" algn="l" defTabSz="914400" rtl="0" eaLnBrk="1" latinLnBrk="0" hangingPunct="1">
              <a:lnSpc>
                <a:spcPct val="90000"/>
              </a:lnSpc>
              <a:spcBef>
                <a:spcPts val="200"/>
              </a:spcBef>
              <a:spcAft>
                <a:spcPts val="400"/>
              </a:spcAft>
              <a:buClr>
                <a:srgbClr val="EB8B30"/>
              </a:buClr>
              <a:buSzPct val="100000"/>
              <a:buFont typeface="Arial" panose="020B0604020202020204" pitchFamily="34" charset="0"/>
              <a:buChar char="•"/>
              <a:defRPr sz="1600" kern="1200">
                <a:solidFill>
                  <a:schemeClr val="tx1">
                    <a:lumMod val="75000"/>
                    <a:lumOff val="25000"/>
                  </a:schemeClr>
                </a:solidFill>
                <a:latin typeface="Roboto" panose="02000000000000000000" pitchFamily="2" charset="0"/>
                <a:ea typeface="Roboto" panose="02000000000000000000" pitchFamily="2" charset="0"/>
                <a:cs typeface="+mn-cs"/>
              </a:defRPr>
            </a:lvl2pPr>
            <a:lvl3pPr marL="669798" indent="-285750" algn="l" defTabSz="914400" rtl="0" eaLnBrk="1" latinLnBrk="0" hangingPunct="1">
              <a:lnSpc>
                <a:spcPct val="90000"/>
              </a:lnSpc>
              <a:spcBef>
                <a:spcPts val="200"/>
              </a:spcBef>
              <a:spcAft>
                <a:spcPts val="400"/>
              </a:spcAft>
              <a:buClr>
                <a:srgbClr val="EB8B30"/>
              </a:buClr>
              <a:buSzPct val="100000"/>
              <a:buFont typeface="Arial" panose="020B0604020202020204" pitchFamily="34" charset="0"/>
              <a:buChar char="•"/>
              <a:defRPr sz="1400" kern="1200">
                <a:solidFill>
                  <a:schemeClr val="tx1">
                    <a:lumMod val="75000"/>
                    <a:lumOff val="25000"/>
                  </a:schemeClr>
                </a:solidFill>
                <a:latin typeface="Roboto" panose="02000000000000000000" pitchFamily="2" charset="0"/>
                <a:ea typeface="Roboto" panose="02000000000000000000" pitchFamily="2" charset="0"/>
                <a:cs typeface="+mn-cs"/>
              </a:defRPr>
            </a:lvl3pPr>
            <a:lvl4pPr marL="91440" marR="0" indent="0" algn="l" defTabSz="914400" rtl="0" eaLnBrk="1" fontAlgn="auto" latinLnBrk="0" hangingPunct="1">
              <a:lnSpc>
                <a:spcPct val="90000"/>
              </a:lnSpc>
              <a:spcBef>
                <a:spcPts val="1200"/>
              </a:spcBef>
              <a:spcAft>
                <a:spcPts val="200"/>
              </a:spcAft>
              <a:buClr>
                <a:srgbClr val="EB8B30"/>
              </a:buClr>
              <a:buSzPct val="100000"/>
              <a:buFont typeface="Arial" panose="020B0604020202020204" pitchFamily="34" charset="0"/>
              <a:buNone/>
              <a:tabLst/>
              <a:defRPr sz="2000" b="1" i="0" kern="1200">
                <a:solidFill>
                  <a:srgbClr val="074356"/>
                </a:solidFill>
                <a:latin typeface="Roboto" panose="02000000000000000000" pitchFamily="2" charset="0"/>
                <a:ea typeface="Roboto" panose="02000000000000000000" pitchFamily="2" charset="0"/>
                <a:cs typeface="+mn-cs"/>
              </a:defRPr>
            </a:lvl4pPr>
            <a:lvl5pPr marL="91440" marR="0" indent="0" algn="l" defTabSz="914400" rtl="0" eaLnBrk="1" fontAlgn="auto" latinLnBrk="0" hangingPunct="1">
              <a:lnSpc>
                <a:spcPct val="90000"/>
              </a:lnSpc>
              <a:spcBef>
                <a:spcPts val="300"/>
              </a:spcBef>
              <a:spcAft>
                <a:spcPts val="400"/>
              </a:spcAft>
              <a:buClr>
                <a:srgbClr val="EB8B30"/>
              </a:buClr>
              <a:buSzPct val="100000"/>
              <a:buFont typeface="Arial" panose="020B0604020202020204" pitchFamily="34" charset="0"/>
              <a:buNone/>
              <a:tabLst/>
              <a:defRPr sz="1400" b="1" i="0" kern="1200">
                <a:solidFill>
                  <a:srgbClr val="F7931D"/>
                </a:solidFill>
                <a:latin typeface="Antonio" panose="02000503000000000000" pitchFamily="2" charset="77"/>
                <a:ea typeface="Roboto" panose="02000000000000000000" pitchFamily="2"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3">
              <a:spcAft>
                <a:spcPts val="600"/>
              </a:spcAft>
            </a:pPr>
            <a:endParaRPr lang="en-US" sz="12800" dirty="0"/>
          </a:p>
          <a:p>
            <a:pPr lvl="3">
              <a:spcAft>
                <a:spcPts val="600"/>
              </a:spcAft>
            </a:pPr>
            <a:r>
              <a:rPr lang="en-US" sz="12800" dirty="0"/>
              <a:t>Capital Sources, Debt and Equity</a:t>
            </a:r>
            <a:r>
              <a:rPr lang="en-US" sz="4000" dirty="0"/>
              <a:t>’</a:t>
            </a:r>
          </a:p>
          <a:p>
            <a:pPr lvl="3"/>
            <a:r>
              <a:rPr lang="en-US" sz="11200" dirty="0"/>
              <a:t>Nick Veasey</a:t>
            </a:r>
          </a:p>
          <a:p>
            <a:pPr lvl="4"/>
            <a:r>
              <a:rPr lang="en-US" sz="11200" dirty="0"/>
              <a:t>CFO, MAG Aerospace</a:t>
            </a:r>
          </a:p>
          <a:p>
            <a:pPr lvl="3">
              <a:spcAft>
                <a:spcPts val="600"/>
              </a:spcAft>
            </a:pPr>
            <a:endParaRPr lang="en-US" sz="3200" dirty="0"/>
          </a:p>
        </p:txBody>
      </p:sp>
      <p:pic>
        <p:nvPicPr>
          <p:cNvPr id="7" name="Content Placeholder 5">
            <a:extLst>
              <a:ext uri="{FF2B5EF4-FFF2-40B4-BE49-F238E27FC236}">
                <a16:creationId xmlns:a16="http://schemas.microsoft.com/office/drawing/2014/main" id="{238BA57C-7C03-4A9B-9596-8E82714B92EA}"/>
              </a:ext>
            </a:extLst>
          </p:cNvPr>
          <p:cNvPicPr>
            <a:picLocks/>
          </p:cNvPicPr>
          <p:nvPr/>
        </p:nvPicPr>
        <p:blipFill>
          <a:blip r:embed="rId4">
            <a:extLst>
              <a:ext uri="{28A0092B-C50C-407E-A947-70E740481C1C}">
                <a14:useLocalDpi xmlns:a14="http://schemas.microsoft.com/office/drawing/2010/main" val="0"/>
              </a:ext>
            </a:extLst>
          </a:blip>
          <a:srcRect l="4780" r="4780"/>
          <a:stretch/>
        </p:blipFill>
        <p:spPr>
          <a:xfrm>
            <a:off x="661777" y="1211022"/>
            <a:ext cx="2617276" cy="2745681"/>
          </a:xfrm>
          <a:prstGeom prst="ellipse">
            <a:avLst/>
          </a:prstGeom>
          <a:ln w="53975" cap="rnd">
            <a:solidFill>
              <a:srgbClr val="074356"/>
            </a:solidFill>
          </a:ln>
          <a:effectLst/>
          <a:scene3d>
            <a:camera prst="orthographicFront"/>
            <a:lightRig rig="contrasting" dir="t">
              <a:rot lat="0" lon="0" rev="3000000"/>
            </a:lightRig>
          </a:scene3d>
          <a:sp3d contourW="7620">
            <a:contourClr>
              <a:srgbClr val="333333"/>
            </a:contourClr>
          </a:sp3d>
        </p:spPr>
      </p:pic>
    </p:spTree>
    <p:extLst>
      <p:ext uri="{BB962C8B-B14F-4D97-AF65-F5344CB8AC3E}">
        <p14:creationId xmlns:p14="http://schemas.microsoft.com/office/powerpoint/2010/main" val="1168720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0059" y="658267"/>
            <a:ext cx="6151879" cy="828418"/>
          </a:xfrm>
        </p:spPr>
        <p:txBody>
          <a:bodyPr>
            <a:normAutofit fontScale="90000"/>
          </a:bodyPr>
          <a:lstStyle/>
          <a:p>
            <a:r>
              <a:rPr lang="en-US" dirty="0"/>
              <a:t>Session 3 – August 18, 2021</a:t>
            </a:r>
          </a:p>
        </p:txBody>
      </p:sp>
      <p:sp>
        <p:nvSpPr>
          <p:cNvPr id="3" name="Slide Number Placeholder 2">
            <a:extLst>
              <a:ext uri="{FF2B5EF4-FFF2-40B4-BE49-F238E27FC236}">
                <a16:creationId xmlns:a16="http://schemas.microsoft.com/office/drawing/2014/main" id="{91C94DDE-33CC-4242-A641-ECFDC6748A04}"/>
              </a:ext>
            </a:extLst>
          </p:cNvPr>
          <p:cNvSpPr>
            <a:spLocks noGrp="1"/>
          </p:cNvSpPr>
          <p:nvPr>
            <p:ph type="sldNum" sz="quarter" idx="12"/>
          </p:nvPr>
        </p:nvSpPr>
        <p:spPr/>
        <p:txBody>
          <a:bodyPr/>
          <a:lstStyle/>
          <a:p>
            <a:fld id="{B66A45A0-4AD1-4694-A07F-B3BA13B983E2}" type="slidenum">
              <a:rPr lang="en-US" smtClean="0"/>
              <a:t>2</a:t>
            </a:fld>
            <a:endParaRPr lang="en-US" dirty="0"/>
          </a:p>
        </p:txBody>
      </p:sp>
      <p:pic>
        <p:nvPicPr>
          <p:cNvPr id="15" name="Picture 14">
            <a:extLst>
              <a:ext uri="{FF2B5EF4-FFF2-40B4-BE49-F238E27FC236}">
                <a16:creationId xmlns:a16="http://schemas.microsoft.com/office/drawing/2014/main" id="{0A73BF86-9D46-2944-9672-8983A168265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087874" y="3949130"/>
            <a:ext cx="1772675" cy="2094979"/>
          </a:xfrm>
          <a:prstGeom prst="rect">
            <a:avLst/>
          </a:prstGeom>
        </p:spPr>
      </p:pic>
      <p:sp>
        <p:nvSpPr>
          <p:cNvPr id="17" name="Content Placeholder 2">
            <a:extLst>
              <a:ext uri="{FF2B5EF4-FFF2-40B4-BE49-F238E27FC236}">
                <a16:creationId xmlns:a16="http://schemas.microsoft.com/office/drawing/2014/main" id="{36EF3673-78D3-B44A-A685-10275D311DA8}"/>
              </a:ext>
            </a:extLst>
          </p:cNvPr>
          <p:cNvSpPr txBox="1">
            <a:spLocks/>
          </p:cNvSpPr>
          <p:nvPr/>
        </p:nvSpPr>
        <p:spPr>
          <a:xfrm>
            <a:off x="687471" y="4461388"/>
            <a:ext cx="7334553" cy="2353005"/>
          </a:xfrm>
          <a:prstGeom prst="rect">
            <a:avLst/>
          </a:prstGeom>
        </p:spPr>
        <p:txBody>
          <a:bodyPr vert="horz" lIns="0" tIns="45720" rIns="0" bIns="45720" rtlCol="0">
            <a:norm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1600" kern="1200">
                <a:solidFill>
                  <a:schemeClr val="tx1">
                    <a:lumMod val="75000"/>
                    <a:lumOff val="25000"/>
                  </a:schemeClr>
                </a:solidFill>
                <a:latin typeface="Roboto" panose="02000000000000000000" pitchFamily="2" charset="0"/>
                <a:ea typeface="Roboto" panose="02000000000000000000" pitchFamily="2" charset="0"/>
                <a:cs typeface="+mn-cs"/>
              </a:defRPr>
            </a:lvl1pPr>
            <a:lvl2pPr marL="486918" indent="-285750" algn="l" defTabSz="914400" rtl="0" eaLnBrk="1" latinLnBrk="0" hangingPunct="1">
              <a:lnSpc>
                <a:spcPct val="90000"/>
              </a:lnSpc>
              <a:spcBef>
                <a:spcPts val="200"/>
              </a:spcBef>
              <a:spcAft>
                <a:spcPts val="400"/>
              </a:spcAft>
              <a:buClr>
                <a:srgbClr val="EB8B30"/>
              </a:buClr>
              <a:buSzPct val="100000"/>
              <a:buFont typeface="Arial" panose="020B0604020202020204" pitchFamily="34" charset="0"/>
              <a:buChar char="•"/>
              <a:defRPr sz="1600" kern="1200">
                <a:solidFill>
                  <a:schemeClr val="tx1">
                    <a:lumMod val="75000"/>
                    <a:lumOff val="25000"/>
                  </a:schemeClr>
                </a:solidFill>
                <a:latin typeface="Roboto" panose="02000000000000000000" pitchFamily="2" charset="0"/>
                <a:ea typeface="Roboto" panose="02000000000000000000" pitchFamily="2" charset="0"/>
                <a:cs typeface="+mn-cs"/>
              </a:defRPr>
            </a:lvl2pPr>
            <a:lvl3pPr marL="669798" indent="-285750" algn="l" defTabSz="914400" rtl="0" eaLnBrk="1" latinLnBrk="0" hangingPunct="1">
              <a:lnSpc>
                <a:spcPct val="90000"/>
              </a:lnSpc>
              <a:spcBef>
                <a:spcPts val="200"/>
              </a:spcBef>
              <a:spcAft>
                <a:spcPts val="400"/>
              </a:spcAft>
              <a:buClr>
                <a:srgbClr val="EB8B30"/>
              </a:buClr>
              <a:buSzPct val="100000"/>
              <a:buFont typeface="Arial" panose="020B0604020202020204" pitchFamily="34" charset="0"/>
              <a:buChar char="•"/>
              <a:defRPr sz="1400" kern="1200">
                <a:solidFill>
                  <a:schemeClr val="tx1">
                    <a:lumMod val="75000"/>
                    <a:lumOff val="25000"/>
                  </a:schemeClr>
                </a:solidFill>
                <a:latin typeface="Roboto" panose="02000000000000000000" pitchFamily="2" charset="0"/>
                <a:ea typeface="Roboto" panose="02000000000000000000" pitchFamily="2" charset="0"/>
                <a:cs typeface="+mn-cs"/>
              </a:defRPr>
            </a:lvl3pPr>
            <a:lvl4pPr marL="91440" marR="0" indent="0" algn="l" defTabSz="914400" rtl="0" eaLnBrk="1" fontAlgn="auto" latinLnBrk="0" hangingPunct="1">
              <a:lnSpc>
                <a:spcPct val="90000"/>
              </a:lnSpc>
              <a:spcBef>
                <a:spcPts val="1200"/>
              </a:spcBef>
              <a:spcAft>
                <a:spcPts val="200"/>
              </a:spcAft>
              <a:buClr>
                <a:srgbClr val="EB8B30"/>
              </a:buClr>
              <a:buSzPct val="100000"/>
              <a:buFont typeface="Arial" panose="020B0604020202020204" pitchFamily="34" charset="0"/>
              <a:buNone/>
              <a:tabLst/>
              <a:defRPr sz="2000" b="1" i="0" kern="1200">
                <a:solidFill>
                  <a:srgbClr val="074356"/>
                </a:solidFill>
                <a:latin typeface="Roboto" panose="02000000000000000000" pitchFamily="2" charset="0"/>
                <a:ea typeface="Roboto" panose="02000000000000000000" pitchFamily="2" charset="0"/>
                <a:cs typeface="+mn-cs"/>
              </a:defRPr>
            </a:lvl4pPr>
            <a:lvl5pPr marL="91440" marR="0" indent="0" algn="l" defTabSz="914400" rtl="0" eaLnBrk="1" fontAlgn="auto" latinLnBrk="0" hangingPunct="1">
              <a:lnSpc>
                <a:spcPct val="90000"/>
              </a:lnSpc>
              <a:spcBef>
                <a:spcPts val="300"/>
              </a:spcBef>
              <a:spcAft>
                <a:spcPts val="400"/>
              </a:spcAft>
              <a:buClr>
                <a:srgbClr val="EB8B30"/>
              </a:buClr>
              <a:buSzPct val="100000"/>
              <a:buFont typeface="Arial" panose="020B0604020202020204" pitchFamily="34" charset="0"/>
              <a:buNone/>
              <a:tabLst/>
              <a:defRPr sz="1400" b="1" i="0" kern="1200">
                <a:solidFill>
                  <a:srgbClr val="F7931D"/>
                </a:solidFill>
                <a:latin typeface="Antonio" panose="02000503000000000000" pitchFamily="2" charset="77"/>
                <a:ea typeface="Roboto" panose="02000000000000000000" pitchFamily="2"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3"/>
            <a:endParaRPr lang="en-US" sz="2000" b="1" dirty="0">
              <a:solidFill>
                <a:srgbClr val="074356"/>
              </a:solidFill>
            </a:endParaRPr>
          </a:p>
        </p:txBody>
      </p:sp>
      <p:graphicFrame>
        <p:nvGraphicFramePr>
          <p:cNvPr id="13" name="Content Placeholder 3">
            <a:extLst>
              <a:ext uri="{FF2B5EF4-FFF2-40B4-BE49-F238E27FC236}">
                <a16:creationId xmlns:a16="http://schemas.microsoft.com/office/drawing/2014/main" id="{C8EFB39E-5DB8-437B-8141-645B26AC929A}"/>
              </a:ext>
            </a:extLst>
          </p:cNvPr>
          <p:cNvGraphicFramePr>
            <a:graphicFrameLocks/>
          </p:cNvGraphicFramePr>
          <p:nvPr>
            <p:extLst>
              <p:ext uri="{D42A27DB-BD31-4B8C-83A1-F6EECF244321}">
                <p14:modId xmlns:p14="http://schemas.microsoft.com/office/powerpoint/2010/main" val="2196839421"/>
              </p:ext>
            </p:extLst>
          </p:nvPr>
        </p:nvGraphicFramePr>
        <p:xfrm>
          <a:off x="2694250" y="1754055"/>
          <a:ext cx="6803495" cy="1797876"/>
        </p:xfrm>
        <a:graphic>
          <a:graphicData uri="http://schemas.openxmlformats.org/drawingml/2006/table">
            <a:tbl>
              <a:tblPr firstRow="1" firstCol="1" bandRow="1">
                <a:tableStyleId>{C4B1156A-380E-4F78-BDF5-A606A8083BF9}</a:tableStyleId>
              </a:tblPr>
              <a:tblGrid>
                <a:gridCol w="3163169">
                  <a:extLst>
                    <a:ext uri="{9D8B030D-6E8A-4147-A177-3AD203B41FA5}">
                      <a16:colId xmlns:a16="http://schemas.microsoft.com/office/drawing/2014/main" val="20000"/>
                    </a:ext>
                  </a:extLst>
                </a:gridCol>
                <a:gridCol w="3640326">
                  <a:extLst>
                    <a:ext uri="{9D8B030D-6E8A-4147-A177-3AD203B41FA5}">
                      <a16:colId xmlns:a16="http://schemas.microsoft.com/office/drawing/2014/main" val="20001"/>
                    </a:ext>
                  </a:extLst>
                </a:gridCol>
              </a:tblGrid>
              <a:tr h="539577">
                <a:tc>
                  <a:txBody>
                    <a:bodyPr/>
                    <a:lstStyle/>
                    <a:p>
                      <a:pPr marL="0" marR="0" algn="ctr">
                        <a:lnSpc>
                          <a:spcPct val="150000"/>
                        </a:lnSpc>
                        <a:spcBef>
                          <a:spcPts val="0"/>
                        </a:spcBef>
                        <a:spcAft>
                          <a:spcPts val="0"/>
                        </a:spcAft>
                      </a:pPr>
                      <a:r>
                        <a:rPr lang="en-US" sz="2400" b="1" i="0" dirty="0">
                          <a:solidFill>
                            <a:schemeClr val="bg1"/>
                          </a:solidFill>
                          <a:effectLst/>
                          <a:latin typeface="Antonio" panose="02000503000000000000" pitchFamily="2" charset="77"/>
                          <a:ea typeface="Roboto" panose="02000000000000000000" pitchFamily="2" charset="0"/>
                          <a:cs typeface="Times New Roman"/>
                        </a:rPr>
                        <a:t>Event</a:t>
                      </a:r>
                    </a:p>
                  </a:txBody>
                  <a:tcPr marR="45720" anchor="ctr">
                    <a:solidFill>
                      <a:schemeClr val="accent1"/>
                    </a:solidFill>
                  </a:tcPr>
                </a:tc>
                <a:tc>
                  <a:txBody>
                    <a:bodyPr/>
                    <a:lstStyle/>
                    <a:p>
                      <a:pPr marL="0" marR="0" algn="ctr">
                        <a:lnSpc>
                          <a:spcPct val="150000"/>
                        </a:lnSpc>
                        <a:spcBef>
                          <a:spcPts val="0"/>
                        </a:spcBef>
                        <a:spcAft>
                          <a:spcPts val="0"/>
                        </a:spcAft>
                      </a:pPr>
                      <a:r>
                        <a:rPr lang="en-US" sz="2400" b="1" i="0" dirty="0">
                          <a:solidFill>
                            <a:schemeClr val="bg1"/>
                          </a:solidFill>
                          <a:effectLst/>
                          <a:latin typeface="Antonio" panose="02000503000000000000" pitchFamily="2" charset="77"/>
                          <a:ea typeface="Roboto" panose="02000000000000000000" pitchFamily="2" charset="0"/>
                          <a:cs typeface="Times New Roman"/>
                        </a:rPr>
                        <a:t>Schedule</a:t>
                      </a:r>
                    </a:p>
                  </a:txBody>
                  <a:tcPr marR="45720" anchor="ctr">
                    <a:solidFill>
                      <a:schemeClr val="accent1"/>
                    </a:solidFill>
                  </a:tcPr>
                </a:tc>
                <a:extLst>
                  <a:ext uri="{0D108BD9-81ED-4DB2-BD59-A6C34878D82A}">
                    <a16:rowId xmlns:a16="http://schemas.microsoft.com/office/drawing/2014/main" val="10000"/>
                  </a:ext>
                </a:extLst>
              </a:tr>
              <a:tr h="284206">
                <a:tc>
                  <a:txBody>
                    <a:bodyPr/>
                    <a:lstStyle/>
                    <a:p>
                      <a:pPr marL="0" marR="0" algn="ctr">
                        <a:spcBef>
                          <a:spcPts val="0"/>
                        </a:spcBef>
                        <a:spcAft>
                          <a:spcPts val="0"/>
                        </a:spcAft>
                      </a:pPr>
                      <a:r>
                        <a:rPr lang="en-US" sz="2000" b="0" i="0" dirty="0">
                          <a:effectLst/>
                          <a:latin typeface="Roboto" panose="02000000000000000000" pitchFamily="2" charset="0"/>
                          <a:ea typeface="Roboto" panose="02000000000000000000" pitchFamily="2" charset="0"/>
                          <a:cs typeface="Times New Roman"/>
                        </a:rPr>
                        <a:t>Arrival &amp; Networking</a:t>
                      </a:r>
                    </a:p>
                  </a:txBody>
                  <a:tcPr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Times New Roman"/>
                        </a:rPr>
                        <a:t>5:30PM – 6:00PM</a:t>
                      </a:r>
                    </a:p>
                  </a:txBody>
                  <a:tcPr marR="0" marT="0" marB="0" anchor="ctr"/>
                </a:tc>
                <a:extLst>
                  <a:ext uri="{0D108BD9-81ED-4DB2-BD59-A6C34878D82A}">
                    <a16:rowId xmlns:a16="http://schemas.microsoft.com/office/drawing/2014/main" val="10002"/>
                  </a:ext>
                </a:extLst>
              </a:tr>
              <a:tr h="284206">
                <a:tc>
                  <a:txBody>
                    <a:bodyPr/>
                    <a:lstStyle/>
                    <a:p>
                      <a:pPr marL="0" marR="0" algn="ctr">
                        <a:spcBef>
                          <a:spcPts val="0"/>
                        </a:spcBef>
                        <a:spcAft>
                          <a:spcPts val="0"/>
                        </a:spcAft>
                      </a:pPr>
                      <a:r>
                        <a:rPr lang="en-US" sz="2000" b="0" i="0" dirty="0">
                          <a:effectLst/>
                          <a:latin typeface="Roboto" panose="02000000000000000000" pitchFamily="2" charset="0"/>
                          <a:ea typeface="Roboto" panose="02000000000000000000" pitchFamily="2" charset="0"/>
                          <a:cs typeface="Times New Roman"/>
                        </a:rPr>
                        <a:t>Opening Remarks</a:t>
                      </a:r>
                    </a:p>
                  </a:txBody>
                  <a:tcPr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Times New Roman"/>
                        </a:rPr>
                        <a:t>6:00PM – 6:15PM</a:t>
                      </a:r>
                    </a:p>
                  </a:txBody>
                  <a:tcPr marR="0" marT="0" marB="0" anchor="ctr"/>
                </a:tc>
                <a:extLst>
                  <a:ext uri="{0D108BD9-81ED-4DB2-BD59-A6C34878D82A}">
                    <a16:rowId xmlns:a16="http://schemas.microsoft.com/office/drawing/2014/main" val="10003"/>
                  </a:ext>
                </a:extLst>
              </a:tr>
              <a:tr h="284206">
                <a:tc>
                  <a:txBody>
                    <a:bodyPr/>
                    <a:lstStyle/>
                    <a:p>
                      <a:pPr marL="0" marR="0" algn="ctr">
                        <a:spcBef>
                          <a:spcPts val="0"/>
                        </a:spcBef>
                        <a:spcAft>
                          <a:spcPts val="0"/>
                        </a:spcAft>
                      </a:pPr>
                      <a:r>
                        <a:rPr lang="en-US" sz="2000" b="0" i="0" dirty="0">
                          <a:effectLst/>
                          <a:latin typeface="Roboto" panose="02000000000000000000" pitchFamily="2" charset="0"/>
                          <a:ea typeface="Roboto" panose="02000000000000000000" pitchFamily="2" charset="0"/>
                          <a:cs typeface="Times New Roman"/>
                        </a:rPr>
                        <a:t>Panel Discussion</a:t>
                      </a:r>
                    </a:p>
                  </a:txBody>
                  <a:tcPr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Times New Roman"/>
                        </a:rPr>
                        <a:t>6:15PM – 7:30PM</a:t>
                      </a:r>
                    </a:p>
                  </a:txBody>
                  <a:tcPr marR="0" marT="0" marB="0" anchor="ctr"/>
                </a:tc>
                <a:extLst>
                  <a:ext uri="{0D108BD9-81ED-4DB2-BD59-A6C34878D82A}">
                    <a16:rowId xmlns:a16="http://schemas.microsoft.com/office/drawing/2014/main" val="10004"/>
                  </a:ext>
                </a:extLst>
              </a:tr>
              <a:tr h="284206">
                <a:tc>
                  <a:txBody>
                    <a:bodyPr/>
                    <a:lstStyle/>
                    <a:p>
                      <a:pPr marL="0" marR="0" algn="ctr">
                        <a:spcBef>
                          <a:spcPts val="0"/>
                        </a:spcBef>
                        <a:spcAft>
                          <a:spcPts val="0"/>
                        </a:spcAft>
                      </a:pPr>
                      <a:r>
                        <a:rPr lang="en-US" sz="2000" b="0" i="0" dirty="0">
                          <a:effectLst/>
                          <a:latin typeface="Roboto" panose="02000000000000000000" pitchFamily="2" charset="0"/>
                          <a:ea typeface="Roboto" panose="02000000000000000000" pitchFamily="2" charset="0"/>
                          <a:cs typeface="Times New Roman"/>
                        </a:rPr>
                        <a:t>Member Q&amp;A</a:t>
                      </a:r>
                    </a:p>
                  </a:txBody>
                  <a:tcPr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Times New Roman"/>
                        </a:rPr>
                        <a:t>7:30PM + </a:t>
                      </a:r>
                    </a:p>
                  </a:txBody>
                  <a:tcPr marR="0"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36662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9B31AAF-7D31-D34F-9540-122E7BFB305E}"/>
              </a:ext>
            </a:extLst>
          </p:cNvPr>
          <p:cNvSpPr/>
          <p:nvPr/>
        </p:nvSpPr>
        <p:spPr>
          <a:xfrm>
            <a:off x="1090177" y="594911"/>
            <a:ext cx="3658093" cy="664979"/>
          </a:xfrm>
          <a:prstGeom prst="roundRect">
            <a:avLst>
              <a:gd name="adj" fmla="val 10065"/>
            </a:avLst>
          </a:prstGeom>
          <a:solidFill>
            <a:srgbClr val="0743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A6EA48-56DA-F54C-B401-919E3C2BAC44}"/>
              </a:ext>
            </a:extLst>
          </p:cNvPr>
          <p:cNvSpPr>
            <a:spLocks noGrp="1"/>
          </p:cNvSpPr>
          <p:nvPr>
            <p:ph type="title"/>
          </p:nvPr>
        </p:nvSpPr>
        <p:spPr>
          <a:xfrm>
            <a:off x="1409667" y="-190867"/>
            <a:ext cx="9564390" cy="1450757"/>
          </a:xfrm>
        </p:spPr>
        <p:txBody>
          <a:bodyPr>
            <a:normAutofit/>
          </a:bodyPr>
          <a:lstStyle/>
          <a:p>
            <a:r>
              <a:rPr lang="en-US" sz="3600"/>
              <a:t>Opening Remarks</a:t>
            </a:r>
            <a:endParaRPr lang="en-US" sz="3600" dirty="0"/>
          </a:p>
        </p:txBody>
      </p:sp>
      <p:sp>
        <p:nvSpPr>
          <p:cNvPr id="10" name="Content Placeholder 9">
            <a:extLst>
              <a:ext uri="{FF2B5EF4-FFF2-40B4-BE49-F238E27FC236}">
                <a16:creationId xmlns:a16="http://schemas.microsoft.com/office/drawing/2014/main" id="{148BB683-4788-8D42-B873-A6DB78AB93E7}"/>
              </a:ext>
            </a:extLst>
          </p:cNvPr>
          <p:cNvSpPr>
            <a:spLocks noGrp="1"/>
          </p:cNvSpPr>
          <p:nvPr>
            <p:ph sz="half" idx="1"/>
          </p:nvPr>
        </p:nvSpPr>
        <p:spPr>
          <a:xfrm>
            <a:off x="789259" y="1495107"/>
            <a:ext cx="4533629" cy="4023360"/>
          </a:xfrm>
        </p:spPr>
        <p:txBody>
          <a:bodyPr>
            <a:normAutofit fontScale="25000" lnSpcReduction="20000"/>
          </a:bodyPr>
          <a:lstStyle/>
          <a:p>
            <a:pPr marL="0" indent="0">
              <a:buNone/>
            </a:pPr>
            <a:r>
              <a:rPr lang="en-US" sz="9600" dirty="0"/>
              <a:t>Updates: </a:t>
            </a:r>
          </a:p>
          <a:p>
            <a:pPr marL="514350" indent="-514350">
              <a:buFont typeface="+mj-lt"/>
              <a:buAutoNum type="arabicPeriod"/>
            </a:pPr>
            <a:r>
              <a:rPr lang="en-US" sz="9600" b="1" dirty="0">
                <a:latin typeface="Roboto Black" panose="02000000000000000000" pitchFamily="2" charset="0"/>
                <a:ea typeface="Roboto Black" panose="02000000000000000000" pitchFamily="2" charset="0"/>
              </a:rPr>
              <a:t>3 CFO Rising Members have completed successful exits</a:t>
            </a:r>
          </a:p>
          <a:p>
            <a:pPr marL="514350" indent="-514350">
              <a:buFont typeface="+mj-lt"/>
              <a:buAutoNum type="arabicPeriod"/>
            </a:pPr>
            <a:r>
              <a:rPr lang="en-US" sz="9600" b="1" dirty="0">
                <a:latin typeface="Roboto Black" panose="02000000000000000000" pitchFamily="2" charset="0"/>
                <a:ea typeface="Roboto Black" panose="02000000000000000000" pitchFamily="2" charset="0"/>
              </a:rPr>
              <a:t>Guests attending tonight's session</a:t>
            </a:r>
          </a:p>
          <a:p>
            <a:pPr marL="514350" indent="-514350">
              <a:buFont typeface="+mj-lt"/>
              <a:buAutoNum type="arabicPeriod"/>
            </a:pPr>
            <a:r>
              <a:rPr lang="en-US" sz="9600" b="1" dirty="0">
                <a:latin typeface="Roboto Black" panose="02000000000000000000" pitchFamily="2" charset="0"/>
                <a:ea typeface="Roboto Black" panose="02000000000000000000" pitchFamily="2" charset="0"/>
              </a:rPr>
              <a:t>Website Updates</a:t>
            </a:r>
          </a:p>
          <a:p>
            <a:pPr marL="514350" indent="-514350">
              <a:buFont typeface="+mj-lt"/>
              <a:buAutoNum type="arabicPeriod"/>
            </a:pPr>
            <a:r>
              <a:rPr lang="en-US" sz="9600" b="1" dirty="0">
                <a:latin typeface="Roboto Black" panose="02000000000000000000" pitchFamily="2" charset="0"/>
                <a:ea typeface="Roboto Black" panose="02000000000000000000" pitchFamily="2" charset="0"/>
              </a:rPr>
              <a:t>Raymond James Defense and Government Services Conference (9/23/21) </a:t>
            </a:r>
          </a:p>
          <a:p>
            <a:pPr marL="514350" indent="-514350">
              <a:buFont typeface="+mj-lt"/>
              <a:buAutoNum type="arabicPeriod"/>
            </a:pPr>
            <a:r>
              <a:rPr lang="en-US" sz="9600" b="1" dirty="0">
                <a:latin typeface="Roboto Black" panose="02000000000000000000" pitchFamily="2" charset="0"/>
                <a:ea typeface="Roboto Black" panose="02000000000000000000" pitchFamily="2" charset="0"/>
              </a:rPr>
              <a:t>Exciting news coming from Stewart Leadership in the next few sessions</a:t>
            </a:r>
          </a:p>
          <a:p>
            <a:pPr marL="514350" indent="-514350">
              <a:buFont typeface="+mj-lt"/>
              <a:buAutoNum type="arabicPeriod"/>
            </a:pPr>
            <a:r>
              <a:rPr lang="en-US" sz="9600" b="1" dirty="0">
                <a:latin typeface="Roboto Black" panose="02000000000000000000" pitchFamily="2" charset="0"/>
                <a:ea typeface="Roboto Black" panose="02000000000000000000" pitchFamily="2" charset="0"/>
              </a:rPr>
              <a:t>Wine upgrade</a:t>
            </a:r>
          </a:p>
          <a:p>
            <a:endParaRPr lang="en-US" dirty="0"/>
          </a:p>
          <a:p>
            <a:endParaRPr lang="en-US" dirty="0"/>
          </a:p>
        </p:txBody>
      </p:sp>
      <p:pic>
        <p:nvPicPr>
          <p:cNvPr id="6" name="Content Placeholder 5">
            <a:extLst>
              <a:ext uri="{FF2B5EF4-FFF2-40B4-BE49-F238E27FC236}">
                <a16:creationId xmlns:a16="http://schemas.microsoft.com/office/drawing/2014/main" id="{A5CEEE46-D6EC-45EA-81B1-57EDF3CF8925}"/>
              </a:ext>
            </a:extLst>
          </p:cNvPr>
          <p:cNvPicPr>
            <a:picLocks noGrp="1" noChangeAspect="1"/>
          </p:cNvPicPr>
          <p:nvPr>
            <p:ph sz="half" idx="2"/>
          </p:nvPr>
        </p:nvPicPr>
        <p:blipFill>
          <a:blip r:embed="rId3"/>
          <a:stretch>
            <a:fillRect/>
          </a:stretch>
        </p:blipFill>
        <p:spPr>
          <a:xfrm>
            <a:off x="6869113" y="2395934"/>
            <a:ext cx="4443412" cy="22217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7808BB72-5F23-44A4-BE08-CBFF3D592792}"/>
              </a:ext>
            </a:extLst>
          </p:cNvPr>
          <p:cNvSpPr txBox="1"/>
          <p:nvPr/>
        </p:nvSpPr>
        <p:spPr>
          <a:xfrm>
            <a:off x="6230925" y="1553378"/>
            <a:ext cx="5658600" cy="400110"/>
          </a:xfrm>
          <a:prstGeom prst="rect">
            <a:avLst/>
          </a:prstGeom>
          <a:noFill/>
        </p:spPr>
        <p:txBody>
          <a:bodyPr wrap="none" rtlCol="0">
            <a:spAutoFit/>
          </a:bodyPr>
          <a:lstStyle/>
          <a:p>
            <a:pPr lvl="1">
              <a:lnSpc>
                <a:spcPct val="100000"/>
              </a:lnSpc>
              <a:spcAft>
                <a:spcPts val="600"/>
              </a:spcAft>
            </a:pPr>
            <a:r>
              <a:rPr lang="en-US" sz="2000" b="1" i="1" dirty="0"/>
              <a:t>CLIMB:  Coach, Learn, Inform, Mentor, Benefit</a:t>
            </a:r>
          </a:p>
        </p:txBody>
      </p:sp>
    </p:spTree>
    <p:extLst>
      <p:ext uri="{BB962C8B-B14F-4D97-AF65-F5344CB8AC3E}">
        <p14:creationId xmlns:p14="http://schemas.microsoft.com/office/powerpoint/2010/main" val="654394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40C03-1C49-4387-8821-11540F8DE383}"/>
              </a:ext>
            </a:extLst>
          </p:cNvPr>
          <p:cNvSpPr>
            <a:spLocks noGrp="1"/>
          </p:cNvSpPr>
          <p:nvPr>
            <p:ph type="title"/>
          </p:nvPr>
        </p:nvSpPr>
        <p:spPr>
          <a:xfrm>
            <a:off x="3077633" y="78387"/>
            <a:ext cx="10194981" cy="828418"/>
          </a:xfrm>
        </p:spPr>
        <p:txBody>
          <a:bodyPr/>
          <a:lstStyle/>
          <a:p>
            <a:r>
              <a:rPr lang="en-US" dirty="0"/>
              <a:t>Meet our Panelists</a:t>
            </a:r>
          </a:p>
        </p:txBody>
      </p:sp>
      <p:pic>
        <p:nvPicPr>
          <p:cNvPr id="8" name="Content Placeholder 7" descr="A person smiling for the camera&#10;&#10;Description automatically generated with medium confidence">
            <a:extLst>
              <a:ext uri="{FF2B5EF4-FFF2-40B4-BE49-F238E27FC236}">
                <a16:creationId xmlns:a16="http://schemas.microsoft.com/office/drawing/2014/main" id="{26E2823E-5B42-4FF1-BDA1-7938C2149F9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11851" y="1383134"/>
            <a:ext cx="3100218" cy="3100214"/>
          </a:xfrm>
        </p:spPr>
      </p:pic>
      <p:sp>
        <p:nvSpPr>
          <p:cNvPr id="4" name="Slide Number Placeholder 3">
            <a:extLst>
              <a:ext uri="{FF2B5EF4-FFF2-40B4-BE49-F238E27FC236}">
                <a16:creationId xmlns:a16="http://schemas.microsoft.com/office/drawing/2014/main" id="{3AE804F9-2731-C046-BDE5-5DC7A0FA73C7}"/>
              </a:ext>
            </a:extLst>
          </p:cNvPr>
          <p:cNvSpPr>
            <a:spLocks noGrp="1"/>
          </p:cNvSpPr>
          <p:nvPr>
            <p:ph type="sldNum" sz="quarter" idx="12"/>
          </p:nvPr>
        </p:nvSpPr>
        <p:spPr/>
        <p:txBody>
          <a:bodyPr/>
          <a:lstStyle/>
          <a:p>
            <a:fld id="{B66A45A0-4AD1-4694-A07F-B3BA13B983E2}" type="slidenum">
              <a:rPr lang="en-US" smtClean="0"/>
              <a:t>4</a:t>
            </a:fld>
            <a:endParaRPr lang="en-US"/>
          </a:p>
        </p:txBody>
      </p:sp>
      <p:sp>
        <p:nvSpPr>
          <p:cNvPr id="14" name="Content Placeholder 8">
            <a:extLst>
              <a:ext uri="{FF2B5EF4-FFF2-40B4-BE49-F238E27FC236}">
                <a16:creationId xmlns:a16="http://schemas.microsoft.com/office/drawing/2014/main" id="{47460678-2095-C541-99CD-B96952B8D7C5}"/>
              </a:ext>
            </a:extLst>
          </p:cNvPr>
          <p:cNvSpPr txBox="1">
            <a:spLocks/>
          </p:cNvSpPr>
          <p:nvPr/>
        </p:nvSpPr>
        <p:spPr>
          <a:xfrm>
            <a:off x="666207" y="5412021"/>
            <a:ext cx="7735528" cy="400949"/>
          </a:xfrm>
          <a:prstGeom prst="rect">
            <a:avLst/>
          </a:prstGeom>
        </p:spPr>
        <p:txBody>
          <a:bodyPr vert="horz" lIns="0" tIns="45720" rIns="0" bIns="45720" rtlCol="0">
            <a:norm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1600" kern="1200">
                <a:solidFill>
                  <a:schemeClr val="tx1">
                    <a:lumMod val="75000"/>
                    <a:lumOff val="25000"/>
                  </a:schemeClr>
                </a:solidFill>
                <a:latin typeface="Roboto" panose="02000000000000000000" pitchFamily="2" charset="0"/>
                <a:ea typeface="Roboto" panose="02000000000000000000" pitchFamily="2" charset="0"/>
                <a:cs typeface="+mn-cs"/>
              </a:defRPr>
            </a:lvl1pPr>
            <a:lvl2pPr marL="486918" indent="-285750" algn="l" defTabSz="914400" rtl="0" eaLnBrk="1" latinLnBrk="0" hangingPunct="1">
              <a:lnSpc>
                <a:spcPct val="90000"/>
              </a:lnSpc>
              <a:spcBef>
                <a:spcPts val="200"/>
              </a:spcBef>
              <a:spcAft>
                <a:spcPts val="400"/>
              </a:spcAft>
              <a:buClr>
                <a:srgbClr val="EB8B30"/>
              </a:buClr>
              <a:buSzPct val="100000"/>
              <a:buFont typeface="Arial" panose="020B0604020202020204" pitchFamily="34" charset="0"/>
              <a:buChar char="•"/>
              <a:defRPr sz="1600" kern="1200">
                <a:solidFill>
                  <a:schemeClr val="tx1">
                    <a:lumMod val="75000"/>
                    <a:lumOff val="25000"/>
                  </a:schemeClr>
                </a:solidFill>
                <a:latin typeface="Roboto" panose="02000000000000000000" pitchFamily="2" charset="0"/>
                <a:ea typeface="Roboto" panose="02000000000000000000" pitchFamily="2" charset="0"/>
                <a:cs typeface="+mn-cs"/>
              </a:defRPr>
            </a:lvl2pPr>
            <a:lvl3pPr marL="669798" indent="-285750" algn="l" defTabSz="914400" rtl="0" eaLnBrk="1" latinLnBrk="0" hangingPunct="1">
              <a:lnSpc>
                <a:spcPct val="90000"/>
              </a:lnSpc>
              <a:spcBef>
                <a:spcPts val="200"/>
              </a:spcBef>
              <a:spcAft>
                <a:spcPts val="400"/>
              </a:spcAft>
              <a:buClr>
                <a:srgbClr val="EB8B30"/>
              </a:buClr>
              <a:buSzPct val="100000"/>
              <a:buFont typeface="Arial" panose="020B0604020202020204" pitchFamily="34" charset="0"/>
              <a:buChar char="•"/>
              <a:defRPr sz="1400" kern="1200">
                <a:solidFill>
                  <a:schemeClr val="tx1">
                    <a:lumMod val="75000"/>
                    <a:lumOff val="25000"/>
                  </a:schemeClr>
                </a:solidFill>
                <a:latin typeface="Roboto" panose="02000000000000000000" pitchFamily="2" charset="0"/>
                <a:ea typeface="Roboto" panose="02000000000000000000" pitchFamily="2" charset="0"/>
                <a:cs typeface="+mn-cs"/>
              </a:defRPr>
            </a:lvl3pPr>
            <a:lvl4pPr marL="91440" marR="0" indent="0" algn="l" defTabSz="914400" rtl="0" eaLnBrk="1" fontAlgn="auto" latinLnBrk="0" hangingPunct="1">
              <a:lnSpc>
                <a:spcPct val="90000"/>
              </a:lnSpc>
              <a:spcBef>
                <a:spcPts val="1200"/>
              </a:spcBef>
              <a:spcAft>
                <a:spcPts val="200"/>
              </a:spcAft>
              <a:buClr>
                <a:srgbClr val="EB8B30"/>
              </a:buClr>
              <a:buSzPct val="100000"/>
              <a:buFont typeface="Arial" panose="020B0604020202020204" pitchFamily="34" charset="0"/>
              <a:buNone/>
              <a:tabLst/>
              <a:defRPr sz="2000" b="1" i="0" kern="1200">
                <a:solidFill>
                  <a:srgbClr val="074356"/>
                </a:solidFill>
                <a:latin typeface="Roboto" panose="02000000000000000000" pitchFamily="2" charset="0"/>
                <a:ea typeface="Roboto" panose="02000000000000000000" pitchFamily="2" charset="0"/>
                <a:cs typeface="+mn-cs"/>
              </a:defRPr>
            </a:lvl4pPr>
            <a:lvl5pPr marL="91440" marR="0" indent="0" algn="l" defTabSz="914400" rtl="0" eaLnBrk="1" fontAlgn="auto" latinLnBrk="0" hangingPunct="1">
              <a:lnSpc>
                <a:spcPct val="90000"/>
              </a:lnSpc>
              <a:spcBef>
                <a:spcPts val="300"/>
              </a:spcBef>
              <a:spcAft>
                <a:spcPts val="400"/>
              </a:spcAft>
              <a:buClr>
                <a:srgbClr val="EB8B30"/>
              </a:buClr>
              <a:buSzPct val="100000"/>
              <a:buFont typeface="Arial" panose="020B0604020202020204" pitchFamily="34" charset="0"/>
              <a:buNone/>
              <a:tabLst/>
              <a:defRPr sz="1400" b="1" i="0" kern="1200">
                <a:solidFill>
                  <a:srgbClr val="F7931D"/>
                </a:solidFill>
                <a:latin typeface="Antonio" panose="02000503000000000000" pitchFamily="2" charset="77"/>
                <a:ea typeface="Roboto" panose="02000000000000000000" pitchFamily="2"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Clr>
                <a:srgbClr val="EB8A2F"/>
              </a:buClr>
              <a:buFont typeface="Calibri" panose="020F0502020204030204" pitchFamily="34" charset="0"/>
              <a:buNone/>
            </a:pPr>
            <a:endParaRPr lang="en-US" sz="1800" b="1" dirty="0">
              <a:solidFill>
                <a:srgbClr val="EB8B30"/>
              </a:solidFill>
            </a:endParaRPr>
          </a:p>
          <a:p>
            <a:pPr marL="0" indent="0">
              <a:buClr>
                <a:srgbClr val="EB8A2F"/>
              </a:buClr>
              <a:buFont typeface="Calibri" panose="020F0502020204030204" pitchFamily="34" charset="0"/>
              <a:buNone/>
            </a:pPr>
            <a:endParaRPr lang="en-US" b="1" dirty="0">
              <a:solidFill>
                <a:srgbClr val="EB8B30"/>
              </a:solidFill>
            </a:endParaRPr>
          </a:p>
        </p:txBody>
      </p:sp>
      <p:sp>
        <p:nvSpPr>
          <p:cNvPr id="9" name="TextBox 8">
            <a:extLst>
              <a:ext uri="{FF2B5EF4-FFF2-40B4-BE49-F238E27FC236}">
                <a16:creationId xmlns:a16="http://schemas.microsoft.com/office/drawing/2014/main" id="{7A6C3C67-3011-4E04-9A71-569CFE3F13B2}"/>
              </a:ext>
            </a:extLst>
          </p:cNvPr>
          <p:cNvSpPr txBox="1"/>
          <p:nvPr/>
        </p:nvSpPr>
        <p:spPr>
          <a:xfrm>
            <a:off x="666207" y="1045030"/>
            <a:ext cx="7735528" cy="5109091"/>
          </a:xfrm>
          <a:prstGeom prst="rect">
            <a:avLst/>
          </a:prstGeom>
          <a:noFill/>
        </p:spPr>
        <p:txBody>
          <a:bodyPr wrap="square" rtlCol="0">
            <a:spAutoFit/>
          </a:bodyPr>
          <a:lstStyle/>
          <a:p>
            <a:pPr algn="l"/>
            <a:r>
              <a:rPr lang="en-US" b="1" i="0" dirty="0">
                <a:solidFill>
                  <a:srgbClr val="434244"/>
                </a:solidFill>
                <a:effectLst/>
                <a:latin typeface="Open Sans" panose="020B0606030504020204" pitchFamily="34" charset="0"/>
              </a:rPr>
              <a:t>Brad Antle</a:t>
            </a:r>
          </a:p>
          <a:p>
            <a:pPr algn="l"/>
            <a:r>
              <a:rPr lang="en-US" b="1" i="1" dirty="0">
                <a:solidFill>
                  <a:srgbClr val="000000"/>
                </a:solidFill>
                <a:effectLst/>
                <a:latin typeface="Open Sans" panose="020B0606030504020204" pitchFamily="34" charset="0"/>
              </a:rPr>
              <a:t>Executive Chairman- </a:t>
            </a:r>
            <a:r>
              <a:rPr lang="en-US" b="1" i="1" dirty="0" err="1">
                <a:solidFill>
                  <a:srgbClr val="000000"/>
                </a:solidFill>
                <a:effectLst/>
                <a:latin typeface="Open Sans" panose="020B0606030504020204" pitchFamily="34" charset="0"/>
              </a:rPr>
              <a:t>Oceus</a:t>
            </a:r>
            <a:r>
              <a:rPr lang="en-US" b="1" i="1" dirty="0">
                <a:solidFill>
                  <a:srgbClr val="000000"/>
                </a:solidFill>
                <a:effectLst/>
                <a:latin typeface="Open Sans" panose="020B0606030504020204" pitchFamily="34" charset="0"/>
              </a:rPr>
              <a:t> Networks</a:t>
            </a:r>
          </a:p>
          <a:p>
            <a:pPr algn="l"/>
            <a:endParaRPr lang="en-US" b="1" i="1" dirty="0">
              <a:solidFill>
                <a:srgbClr val="000000"/>
              </a:solidFill>
              <a:effectLst/>
              <a:latin typeface="Open Sans" panose="020B0606030504020204" pitchFamily="34" charset="0"/>
            </a:endParaRPr>
          </a:p>
          <a:p>
            <a:pPr algn="l"/>
            <a:r>
              <a:rPr lang="en-US" sz="1600" b="0" i="0" dirty="0">
                <a:solidFill>
                  <a:srgbClr val="636366"/>
                </a:solidFill>
                <a:effectLst/>
                <a:latin typeface="Open Sans" panose="020B0606030504020204" pitchFamily="34" charset="0"/>
              </a:rPr>
              <a:t>Brad Antle is the Executive Chairman for </a:t>
            </a:r>
            <a:r>
              <a:rPr lang="en-US" sz="1600" b="0" i="0" dirty="0" err="1">
                <a:solidFill>
                  <a:srgbClr val="636366"/>
                </a:solidFill>
                <a:effectLst/>
                <a:latin typeface="Open Sans" panose="020B0606030504020204" pitchFamily="34" charset="0"/>
              </a:rPr>
              <a:t>Oceus</a:t>
            </a:r>
            <a:r>
              <a:rPr lang="en-US" sz="1600" b="0" i="0" dirty="0">
                <a:solidFill>
                  <a:srgbClr val="636366"/>
                </a:solidFill>
                <a:effectLst/>
                <a:latin typeface="Open Sans" panose="020B0606030504020204" pitchFamily="34" charset="0"/>
              </a:rPr>
              <a:t> Networks. Antle has over three decades of experience as a leader in developing and delivering technology-based solutions at General Electric, Lockheed Martin, SI International, Salient CRGT and more recently at Antle Advisors.</a:t>
            </a:r>
            <a:br>
              <a:rPr lang="en-US" sz="1600" b="0" i="0" dirty="0">
                <a:solidFill>
                  <a:srgbClr val="636366"/>
                </a:solidFill>
                <a:effectLst/>
                <a:latin typeface="Open Sans" panose="020B0606030504020204" pitchFamily="34" charset="0"/>
              </a:rPr>
            </a:br>
            <a:br>
              <a:rPr lang="en-US" sz="1600" b="0" i="0" dirty="0">
                <a:solidFill>
                  <a:srgbClr val="636366"/>
                </a:solidFill>
                <a:effectLst/>
                <a:latin typeface="Open Sans" panose="020B0606030504020204" pitchFamily="34" charset="0"/>
              </a:rPr>
            </a:br>
            <a:r>
              <a:rPr lang="en-US" sz="1600" b="0" i="0" dirty="0">
                <a:solidFill>
                  <a:srgbClr val="636366"/>
                </a:solidFill>
                <a:effectLst/>
                <a:latin typeface="Open Sans" panose="020B0606030504020204" pitchFamily="34" charset="0"/>
              </a:rPr>
              <a:t>As a founder of SI International and Salient CRGT, he grew each company to revenues exceeding $500M. Antle served in the U.S. Navy for 30 years Active &amp; Reserve, retiring with the rank of Captain. He is active in numerous community and business organizations and is the past Chair of the Northern Virginia Technology Council (NVTC), Past Chair of the Software Productivity Consortium, Past Chair of the Virginia Veterans Services Foundation Board, and former Trustee of NDIA. Antle has chaired the Impact AI Summit for NVTC for the past two years, showcasing the Artificial Intelligence capabilities in the Greater Washington DC area.</a:t>
            </a:r>
            <a:br>
              <a:rPr lang="en-US" sz="1600" b="0" i="0" dirty="0">
                <a:solidFill>
                  <a:srgbClr val="636366"/>
                </a:solidFill>
                <a:effectLst/>
                <a:latin typeface="Open Sans" panose="020B0606030504020204" pitchFamily="34" charset="0"/>
              </a:rPr>
            </a:br>
            <a:br>
              <a:rPr lang="en-US" sz="1600" b="0" i="0" dirty="0">
                <a:solidFill>
                  <a:srgbClr val="636366"/>
                </a:solidFill>
                <a:effectLst/>
                <a:latin typeface="Open Sans" panose="020B0606030504020204" pitchFamily="34" charset="0"/>
              </a:rPr>
            </a:br>
            <a:r>
              <a:rPr lang="en-US" sz="1600" b="0" i="0" dirty="0">
                <a:solidFill>
                  <a:srgbClr val="636366"/>
                </a:solidFill>
                <a:effectLst/>
                <a:latin typeface="Open Sans" panose="020B0606030504020204" pitchFamily="34" charset="0"/>
              </a:rPr>
              <a:t>He has an undergraduate degree from the University of Maryland, Master of Engineering from Penn State, and an MBA from National University.</a:t>
            </a:r>
          </a:p>
        </p:txBody>
      </p:sp>
    </p:spTree>
    <p:extLst>
      <p:ext uri="{BB962C8B-B14F-4D97-AF65-F5344CB8AC3E}">
        <p14:creationId xmlns:p14="http://schemas.microsoft.com/office/powerpoint/2010/main" val="2995271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26E2823E-5B42-4FF1-BDA1-7938C2149F9F}"/>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8878802" y="1405168"/>
            <a:ext cx="3100214" cy="3100214"/>
          </a:xfrm>
        </p:spPr>
      </p:pic>
      <p:sp>
        <p:nvSpPr>
          <p:cNvPr id="4" name="Slide Number Placeholder 3">
            <a:extLst>
              <a:ext uri="{FF2B5EF4-FFF2-40B4-BE49-F238E27FC236}">
                <a16:creationId xmlns:a16="http://schemas.microsoft.com/office/drawing/2014/main" id="{3AE804F9-2731-C046-BDE5-5DC7A0FA73C7}"/>
              </a:ext>
            </a:extLst>
          </p:cNvPr>
          <p:cNvSpPr>
            <a:spLocks noGrp="1"/>
          </p:cNvSpPr>
          <p:nvPr>
            <p:ph type="sldNum" sz="quarter" idx="12"/>
          </p:nvPr>
        </p:nvSpPr>
        <p:spPr/>
        <p:txBody>
          <a:bodyPr/>
          <a:lstStyle/>
          <a:p>
            <a:fld id="{B66A45A0-4AD1-4694-A07F-B3BA13B983E2}" type="slidenum">
              <a:rPr lang="en-US" smtClean="0"/>
              <a:t>5</a:t>
            </a:fld>
            <a:endParaRPr lang="en-US"/>
          </a:p>
        </p:txBody>
      </p:sp>
      <p:sp>
        <p:nvSpPr>
          <p:cNvPr id="14" name="Content Placeholder 8">
            <a:extLst>
              <a:ext uri="{FF2B5EF4-FFF2-40B4-BE49-F238E27FC236}">
                <a16:creationId xmlns:a16="http://schemas.microsoft.com/office/drawing/2014/main" id="{47460678-2095-C541-99CD-B96952B8D7C5}"/>
              </a:ext>
            </a:extLst>
          </p:cNvPr>
          <p:cNvSpPr txBox="1">
            <a:spLocks/>
          </p:cNvSpPr>
          <p:nvPr/>
        </p:nvSpPr>
        <p:spPr>
          <a:xfrm>
            <a:off x="666207" y="5412021"/>
            <a:ext cx="7735528" cy="400949"/>
          </a:xfrm>
          <a:prstGeom prst="rect">
            <a:avLst/>
          </a:prstGeom>
        </p:spPr>
        <p:txBody>
          <a:bodyPr vert="horz" lIns="0" tIns="45720" rIns="0" bIns="45720" rtlCol="0">
            <a:norm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1600" kern="1200">
                <a:solidFill>
                  <a:schemeClr val="tx1">
                    <a:lumMod val="75000"/>
                    <a:lumOff val="25000"/>
                  </a:schemeClr>
                </a:solidFill>
                <a:latin typeface="Roboto" panose="02000000000000000000" pitchFamily="2" charset="0"/>
                <a:ea typeface="Roboto" panose="02000000000000000000" pitchFamily="2" charset="0"/>
                <a:cs typeface="+mn-cs"/>
              </a:defRPr>
            </a:lvl1pPr>
            <a:lvl2pPr marL="486918" indent="-285750" algn="l" defTabSz="914400" rtl="0" eaLnBrk="1" latinLnBrk="0" hangingPunct="1">
              <a:lnSpc>
                <a:spcPct val="90000"/>
              </a:lnSpc>
              <a:spcBef>
                <a:spcPts val="200"/>
              </a:spcBef>
              <a:spcAft>
                <a:spcPts val="400"/>
              </a:spcAft>
              <a:buClr>
                <a:srgbClr val="EB8B30"/>
              </a:buClr>
              <a:buSzPct val="100000"/>
              <a:buFont typeface="Arial" panose="020B0604020202020204" pitchFamily="34" charset="0"/>
              <a:buChar char="•"/>
              <a:defRPr sz="1600" kern="1200">
                <a:solidFill>
                  <a:schemeClr val="tx1">
                    <a:lumMod val="75000"/>
                    <a:lumOff val="25000"/>
                  </a:schemeClr>
                </a:solidFill>
                <a:latin typeface="Roboto" panose="02000000000000000000" pitchFamily="2" charset="0"/>
                <a:ea typeface="Roboto" panose="02000000000000000000" pitchFamily="2" charset="0"/>
                <a:cs typeface="+mn-cs"/>
              </a:defRPr>
            </a:lvl2pPr>
            <a:lvl3pPr marL="669798" indent="-285750" algn="l" defTabSz="914400" rtl="0" eaLnBrk="1" latinLnBrk="0" hangingPunct="1">
              <a:lnSpc>
                <a:spcPct val="90000"/>
              </a:lnSpc>
              <a:spcBef>
                <a:spcPts val="200"/>
              </a:spcBef>
              <a:spcAft>
                <a:spcPts val="400"/>
              </a:spcAft>
              <a:buClr>
                <a:srgbClr val="EB8B30"/>
              </a:buClr>
              <a:buSzPct val="100000"/>
              <a:buFont typeface="Arial" panose="020B0604020202020204" pitchFamily="34" charset="0"/>
              <a:buChar char="•"/>
              <a:defRPr sz="1400" kern="1200">
                <a:solidFill>
                  <a:schemeClr val="tx1">
                    <a:lumMod val="75000"/>
                    <a:lumOff val="25000"/>
                  </a:schemeClr>
                </a:solidFill>
                <a:latin typeface="Roboto" panose="02000000000000000000" pitchFamily="2" charset="0"/>
                <a:ea typeface="Roboto" panose="02000000000000000000" pitchFamily="2" charset="0"/>
                <a:cs typeface="+mn-cs"/>
              </a:defRPr>
            </a:lvl3pPr>
            <a:lvl4pPr marL="91440" marR="0" indent="0" algn="l" defTabSz="914400" rtl="0" eaLnBrk="1" fontAlgn="auto" latinLnBrk="0" hangingPunct="1">
              <a:lnSpc>
                <a:spcPct val="90000"/>
              </a:lnSpc>
              <a:spcBef>
                <a:spcPts val="1200"/>
              </a:spcBef>
              <a:spcAft>
                <a:spcPts val="200"/>
              </a:spcAft>
              <a:buClr>
                <a:srgbClr val="EB8B30"/>
              </a:buClr>
              <a:buSzPct val="100000"/>
              <a:buFont typeface="Arial" panose="020B0604020202020204" pitchFamily="34" charset="0"/>
              <a:buNone/>
              <a:tabLst/>
              <a:defRPr sz="2000" b="1" i="0" kern="1200">
                <a:solidFill>
                  <a:srgbClr val="074356"/>
                </a:solidFill>
                <a:latin typeface="Roboto" panose="02000000000000000000" pitchFamily="2" charset="0"/>
                <a:ea typeface="Roboto" panose="02000000000000000000" pitchFamily="2" charset="0"/>
                <a:cs typeface="+mn-cs"/>
              </a:defRPr>
            </a:lvl4pPr>
            <a:lvl5pPr marL="91440" marR="0" indent="0" algn="l" defTabSz="914400" rtl="0" eaLnBrk="1" fontAlgn="auto" latinLnBrk="0" hangingPunct="1">
              <a:lnSpc>
                <a:spcPct val="90000"/>
              </a:lnSpc>
              <a:spcBef>
                <a:spcPts val="300"/>
              </a:spcBef>
              <a:spcAft>
                <a:spcPts val="400"/>
              </a:spcAft>
              <a:buClr>
                <a:srgbClr val="EB8B30"/>
              </a:buClr>
              <a:buSzPct val="100000"/>
              <a:buFont typeface="Arial" panose="020B0604020202020204" pitchFamily="34" charset="0"/>
              <a:buNone/>
              <a:tabLst/>
              <a:defRPr sz="1400" b="1" i="0" kern="1200">
                <a:solidFill>
                  <a:srgbClr val="F7931D"/>
                </a:solidFill>
                <a:latin typeface="Antonio" panose="02000503000000000000" pitchFamily="2" charset="77"/>
                <a:ea typeface="Roboto" panose="02000000000000000000" pitchFamily="2"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Clr>
                <a:srgbClr val="EB8A2F"/>
              </a:buClr>
              <a:buFont typeface="Calibri" panose="020F0502020204030204" pitchFamily="34" charset="0"/>
              <a:buNone/>
            </a:pPr>
            <a:endParaRPr lang="en-US" sz="1800" b="1" dirty="0">
              <a:solidFill>
                <a:srgbClr val="EB8B30"/>
              </a:solidFill>
            </a:endParaRPr>
          </a:p>
          <a:p>
            <a:pPr marL="0" indent="0">
              <a:buClr>
                <a:srgbClr val="EB8A2F"/>
              </a:buClr>
              <a:buFont typeface="Calibri" panose="020F0502020204030204" pitchFamily="34" charset="0"/>
              <a:buNone/>
            </a:pPr>
            <a:endParaRPr lang="en-US" b="1" dirty="0">
              <a:solidFill>
                <a:srgbClr val="EB8B30"/>
              </a:solidFill>
            </a:endParaRPr>
          </a:p>
        </p:txBody>
      </p:sp>
      <p:sp>
        <p:nvSpPr>
          <p:cNvPr id="9" name="TextBox 8">
            <a:extLst>
              <a:ext uri="{FF2B5EF4-FFF2-40B4-BE49-F238E27FC236}">
                <a16:creationId xmlns:a16="http://schemas.microsoft.com/office/drawing/2014/main" id="{7A6C3C67-3011-4E04-9A71-569CFE3F13B2}"/>
              </a:ext>
            </a:extLst>
          </p:cNvPr>
          <p:cNvSpPr txBox="1"/>
          <p:nvPr/>
        </p:nvSpPr>
        <p:spPr>
          <a:xfrm>
            <a:off x="357735" y="689071"/>
            <a:ext cx="6847296" cy="7017306"/>
          </a:xfrm>
          <a:prstGeom prst="rect">
            <a:avLst/>
          </a:prstGeom>
          <a:noFill/>
        </p:spPr>
        <p:txBody>
          <a:bodyPr wrap="square" rtlCol="0">
            <a:spAutoFit/>
          </a:bodyPr>
          <a:lstStyle/>
          <a:p>
            <a:pPr algn="l"/>
            <a:r>
              <a:rPr lang="en-US" b="1" dirty="0">
                <a:solidFill>
                  <a:srgbClr val="434244"/>
                </a:solidFill>
                <a:latin typeface="Open Sans" panose="020B0606030504020204" pitchFamily="34" charset="0"/>
              </a:rPr>
              <a:t>Kevin Mclaughlin</a:t>
            </a:r>
            <a:endParaRPr lang="en-US" b="1" i="0" dirty="0">
              <a:solidFill>
                <a:srgbClr val="434244"/>
              </a:solidFill>
              <a:effectLst/>
              <a:latin typeface="Open Sans" panose="020B0606030504020204" pitchFamily="34" charset="0"/>
            </a:endParaRPr>
          </a:p>
          <a:p>
            <a:pPr algn="l"/>
            <a:r>
              <a:rPr lang="en-US" b="1" i="1" dirty="0">
                <a:solidFill>
                  <a:srgbClr val="000000"/>
                </a:solidFill>
                <a:latin typeface="Open Sans" panose="020B0606030504020204" pitchFamily="34" charset="0"/>
              </a:rPr>
              <a:t>CEO- Copper River Shared Services</a:t>
            </a:r>
            <a:endParaRPr lang="en-US" b="1" i="1" dirty="0">
              <a:solidFill>
                <a:srgbClr val="000000"/>
              </a:solidFill>
              <a:effectLst/>
              <a:latin typeface="Open Sans" panose="020B0606030504020204" pitchFamily="34" charset="0"/>
            </a:endParaRPr>
          </a:p>
          <a:p>
            <a:pPr algn="l"/>
            <a:endParaRPr lang="en-US" b="1" i="1" dirty="0">
              <a:solidFill>
                <a:srgbClr val="000000"/>
              </a:solidFill>
              <a:effectLst/>
              <a:latin typeface="Open Sans" panose="020B0606030504020204" pitchFamily="34" charset="0"/>
            </a:endParaRPr>
          </a:p>
          <a:p>
            <a:pPr algn="l"/>
            <a:r>
              <a:rPr lang="en-US" b="0" i="0" dirty="0">
                <a:effectLst/>
                <a:latin typeface="-apple-system"/>
              </a:rPr>
              <a:t>As CEO of Copper River Shared Services, Mr. McLaughlin is responsible for leading multiple facets of the organization. He directs the oversight of 12+ subsidiary companies with government contract portfolios of over $280MM and a workforce of over 500 employees across the U.S. and overseas. He is responsible for strategic long-term planning and leads multiple teams and business units within Shared Services to provide oversight and customer-focused support services to the Copper River Family of companies.</a:t>
            </a:r>
            <a:br>
              <a:rPr lang="en-US" dirty="0"/>
            </a:br>
            <a:br>
              <a:rPr lang="en-US" dirty="0"/>
            </a:br>
            <a:r>
              <a:rPr lang="en-US" b="0" i="0" dirty="0">
                <a:effectLst/>
                <a:latin typeface="-apple-system"/>
              </a:rPr>
              <a:t>Mr. McLaughlin has had a significant impact on the Copper River Family. Immediately after joining Copper River, he quickly utilized prior skills helping Alaska Native-owned companies and his affinity for Alaska Native set aside laws and SBA 8 (a) regulations to set up Copper River Shared Services to provide back-office support and oversight for future growth. Mr. McLaughlin continues to be instrumental in the company’s expansion, playing a key role in six strategic acquisitions during his tenure. He also played a major role in the startup of seven additional subsidiary companies for the Copper River Family.</a:t>
            </a:r>
            <a:br>
              <a:rPr lang="en-US" dirty="0"/>
            </a:br>
            <a:br>
              <a:rPr lang="en-US" dirty="0"/>
            </a:br>
            <a:br>
              <a:rPr lang="en-US" dirty="0"/>
            </a:br>
            <a:br>
              <a:rPr lang="en-US" dirty="0"/>
            </a:br>
            <a:endParaRPr lang="en-US" b="1" i="1" dirty="0">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4291337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26E2823E-5B42-4FF1-BDA1-7938C2149F9F}"/>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8900835" y="1259891"/>
            <a:ext cx="3100214" cy="3100214"/>
          </a:xfrm>
        </p:spPr>
      </p:pic>
      <p:sp>
        <p:nvSpPr>
          <p:cNvPr id="4" name="Slide Number Placeholder 3">
            <a:extLst>
              <a:ext uri="{FF2B5EF4-FFF2-40B4-BE49-F238E27FC236}">
                <a16:creationId xmlns:a16="http://schemas.microsoft.com/office/drawing/2014/main" id="{3AE804F9-2731-C046-BDE5-5DC7A0FA73C7}"/>
              </a:ext>
            </a:extLst>
          </p:cNvPr>
          <p:cNvSpPr>
            <a:spLocks noGrp="1"/>
          </p:cNvSpPr>
          <p:nvPr>
            <p:ph type="sldNum" sz="quarter" idx="12"/>
          </p:nvPr>
        </p:nvSpPr>
        <p:spPr/>
        <p:txBody>
          <a:bodyPr/>
          <a:lstStyle/>
          <a:p>
            <a:fld id="{B66A45A0-4AD1-4694-A07F-B3BA13B983E2}" type="slidenum">
              <a:rPr lang="en-US" smtClean="0"/>
              <a:t>6</a:t>
            </a:fld>
            <a:endParaRPr lang="en-US"/>
          </a:p>
        </p:txBody>
      </p:sp>
      <p:sp>
        <p:nvSpPr>
          <p:cNvPr id="14" name="Content Placeholder 8">
            <a:extLst>
              <a:ext uri="{FF2B5EF4-FFF2-40B4-BE49-F238E27FC236}">
                <a16:creationId xmlns:a16="http://schemas.microsoft.com/office/drawing/2014/main" id="{47460678-2095-C541-99CD-B96952B8D7C5}"/>
              </a:ext>
            </a:extLst>
          </p:cNvPr>
          <p:cNvSpPr txBox="1">
            <a:spLocks/>
          </p:cNvSpPr>
          <p:nvPr/>
        </p:nvSpPr>
        <p:spPr>
          <a:xfrm>
            <a:off x="666207" y="5412021"/>
            <a:ext cx="7735528" cy="400949"/>
          </a:xfrm>
          <a:prstGeom prst="rect">
            <a:avLst/>
          </a:prstGeom>
        </p:spPr>
        <p:txBody>
          <a:bodyPr vert="horz" lIns="0" tIns="45720" rIns="0" bIns="45720" rtlCol="0">
            <a:norm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1600" kern="1200">
                <a:solidFill>
                  <a:schemeClr val="tx1">
                    <a:lumMod val="75000"/>
                    <a:lumOff val="25000"/>
                  </a:schemeClr>
                </a:solidFill>
                <a:latin typeface="Roboto" panose="02000000000000000000" pitchFamily="2" charset="0"/>
                <a:ea typeface="Roboto" panose="02000000000000000000" pitchFamily="2" charset="0"/>
                <a:cs typeface="+mn-cs"/>
              </a:defRPr>
            </a:lvl1pPr>
            <a:lvl2pPr marL="486918" indent="-285750" algn="l" defTabSz="914400" rtl="0" eaLnBrk="1" latinLnBrk="0" hangingPunct="1">
              <a:lnSpc>
                <a:spcPct val="90000"/>
              </a:lnSpc>
              <a:spcBef>
                <a:spcPts val="200"/>
              </a:spcBef>
              <a:spcAft>
                <a:spcPts val="400"/>
              </a:spcAft>
              <a:buClr>
                <a:srgbClr val="EB8B30"/>
              </a:buClr>
              <a:buSzPct val="100000"/>
              <a:buFont typeface="Arial" panose="020B0604020202020204" pitchFamily="34" charset="0"/>
              <a:buChar char="•"/>
              <a:defRPr sz="1600" kern="1200">
                <a:solidFill>
                  <a:schemeClr val="tx1">
                    <a:lumMod val="75000"/>
                    <a:lumOff val="25000"/>
                  </a:schemeClr>
                </a:solidFill>
                <a:latin typeface="Roboto" panose="02000000000000000000" pitchFamily="2" charset="0"/>
                <a:ea typeface="Roboto" panose="02000000000000000000" pitchFamily="2" charset="0"/>
                <a:cs typeface="+mn-cs"/>
              </a:defRPr>
            </a:lvl2pPr>
            <a:lvl3pPr marL="669798" indent="-285750" algn="l" defTabSz="914400" rtl="0" eaLnBrk="1" latinLnBrk="0" hangingPunct="1">
              <a:lnSpc>
                <a:spcPct val="90000"/>
              </a:lnSpc>
              <a:spcBef>
                <a:spcPts val="200"/>
              </a:spcBef>
              <a:spcAft>
                <a:spcPts val="400"/>
              </a:spcAft>
              <a:buClr>
                <a:srgbClr val="EB8B30"/>
              </a:buClr>
              <a:buSzPct val="100000"/>
              <a:buFont typeface="Arial" panose="020B0604020202020204" pitchFamily="34" charset="0"/>
              <a:buChar char="•"/>
              <a:defRPr sz="1400" kern="1200">
                <a:solidFill>
                  <a:schemeClr val="tx1">
                    <a:lumMod val="75000"/>
                    <a:lumOff val="25000"/>
                  </a:schemeClr>
                </a:solidFill>
                <a:latin typeface="Roboto" panose="02000000000000000000" pitchFamily="2" charset="0"/>
                <a:ea typeface="Roboto" panose="02000000000000000000" pitchFamily="2" charset="0"/>
                <a:cs typeface="+mn-cs"/>
              </a:defRPr>
            </a:lvl3pPr>
            <a:lvl4pPr marL="91440" marR="0" indent="0" algn="l" defTabSz="914400" rtl="0" eaLnBrk="1" fontAlgn="auto" latinLnBrk="0" hangingPunct="1">
              <a:lnSpc>
                <a:spcPct val="90000"/>
              </a:lnSpc>
              <a:spcBef>
                <a:spcPts val="1200"/>
              </a:spcBef>
              <a:spcAft>
                <a:spcPts val="200"/>
              </a:spcAft>
              <a:buClr>
                <a:srgbClr val="EB8B30"/>
              </a:buClr>
              <a:buSzPct val="100000"/>
              <a:buFont typeface="Arial" panose="020B0604020202020204" pitchFamily="34" charset="0"/>
              <a:buNone/>
              <a:tabLst/>
              <a:defRPr sz="2000" b="1" i="0" kern="1200">
                <a:solidFill>
                  <a:srgbClr val="074356"/>
                </a:solidFill>
                <a:latin typeface="Roboto" panose="02000000000000000000" pitchFamily="2" charset="0"/>
                <a:ea typeface="Roboto" panose="02000000000000000000" pitchFamily="2" charset="0"/>
                <a:cs typeface="+mn-cs"/>
              </a:defRPr>
            </a:lvl4pPr>
            <a:lvl5pPr marL="91440" marR="0" indent="0" algn="l" defTabSz="914400" rtl="0" eaLnBrk="1" fontAlgn="auto" latinLnBrk="0" hangingPunct="1">
              <a:lnSpc>
                <a:spcPct val="90000"/>
              </a:lnSpc>
              <a:spcBef>
                <a:spcPts val="300"/>
              </a:spcBef>
              <a:spcAft>
                <a:spcPts val="400"/>
              </a:spcAft>
              <a:buClr>
                <a:srgbClr val="EB8B30"/>
              </a:buClr>
              <a:buSzPct val="100000"/>
              <a:buFont typeface="Arial" panose="020B0604020202020204" pitchFamily="34" charset="0"/>
              <a:buNone/>
              <a:tabLst/>
              <a:defRPr sz="1400" b="1" i="0" kern="1200">
                <a:solidFill>
                  <a:srgbClr val="F7931D"/>
                </a:solidFill>
                <a:latin typeface="Antonio" panose="02000503000000000000" pitchFamily="2" charset="77"/>
                <a:ea typeface="Roboto" panose="02000000000000000000" pitchFamily="2"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Clr>
                <a:srgbClr val="EB8A2F"/>
              </a:buClr>
              <a:buFont typeface="Calibri" panose="020F0502020204030204" pitchFamily="34" charset="0"/>
              <a:buNone/>
            </a:pPr>
            <a:endParaRPr lang="en-US" sz="1800" b="1" dirty="0">
              <a:solidFill>
                <a:srgbClr val="EB8B30"/>
              </a:solidFill>
            </a:endParaRPr>
          </a:p>
          <a:p>
            <a:pPr marL="0" indent="0">
              <a:buClr>
                <a:srgbClr val="EB8A2F"/>
              </a:buClr>
              <a:buFont typeface="Calibri" panose="020F0502020204030204" pitchFamily="34" charset="0"/>
              <a:buNone/>
            </a:pPr>
            <a:endParaRPr lang="en-US" b="1" dirty="0">
              <a:solidFill>
                <a:srgbClr val="EB8B30"/>
              </a:solidFill>
            </a:endParaRPr>
          </a:p>
        </p:txBody>
      </p:sp>
      <p:sp>
        <p:nvSpPr>
          <p:cNvPr id="9" name="TextBox 8">
            <a:extLst>
              <a:ext uri="{FF2B5EF4-FFF2-40B4-BE49-F238E27FC236}">
                <a16:creationId xmlns:a16="http://schemas.microsoft.com/office/drawing/2014/main" id="{7A6C3C67-3011-4E04-9A71-569CFE3F13B2}"/>
              </a:ext>
            </a:extLst>
          </p:cNvPr>
          <p:cNvSpPr txBox="1"/>
          <p:nvPr/>
        </p:nvSpPr>
        <p:spPr>
          <a:xfrm>
            <a:off x="374573" y="297455"/>
            <a:ext cx="6499954" cy="8125301"/>
          </a:xfrm>
          <a:prstGeom prst="rect">
            <a:avLst/>
          </a:prstGeom>
          <a:noFill/>
        </p:spPr>
        <p:txBody>
          <a:bodyPr wrap="square" rtlCol="0">
            <a:spAutoFit/>
          </a:bodyPr>
          <a:lstStyle/>
          <a:p>
            <a:pPr algn="l"/>
            <a:r>
              <a:rPr lang="en-US" b="1" i="0" dirty="0">
                <a:solidFill>
                  <a:srgbClr val="434244"/>
                </a:solidFill>
                <a:effectLst/>
                <a:latin typeface="Open Sans" panose="020B0606030504020204" pitchFamily="34" charset="0"/>
              </a:rPr>
              <a:t>Greg </a:t>
            </a:r>
            <a:r>
              <a:rPr lang="en-US" b="1" i="0" dirty="0" err="1">
                <a:solidFill>
                  <a:srgbClr val="434244"/>
                </a:solidFill>
                <a:effectLst/>
                <a:latin typeface="Open Sans" panose="020B0606030504020204" pitchFamily="34" charset="0"/>
              </a:rPr>
              <a:t>Nossaman</a:t>
            </a:r>
            <a:endParaRPr lang="en-US" b="1" i="0" dirty="0">
              <a:solidFill>
                <a:srgbClr val="434244"/>
              </a:solidFill>
              <a:effectLst/>
              <a:latin typeface="Open Sans" panose="020B0606030504020204" pitchFamily="34" charset="0"/>
            </a:endParaRPr>
          </a:p>
          <a:p>
            <a:pPr algn="l"/>
            <a:r>
              <a:rPr lang="en-US" b="1" i="1" dirty="0">
                <a:solidFill>
                  <a:srgbClr val="000000"/>
                </a:solidFill>
                <a:effectLst/>
                <a:latin typeface="Open Sans" panose="020B0606030504020204" pitchFamily="34" charset="0"/>
              </a:rPr>
              <a:t>Managing Director- G Squared Capital Partners</a:t>
            </a:r>
          </a:p>
          <a:p>
            <a:pPr algn="l"/>
            <a:endParaRPr lang="en-US" b="1" i="1" dirty="0">
              <a:solidFill>
                <a:srgbClr val="000000"/>
              </a:solidFill>
              <a:effectLst/>
              <a:latin typeface="Open Sans" panose="020B0606030504020204" pitchFamily="34" charset="0"/>
            </a:endParaRPr>
          </a:p>
          <a:p>
            <a:pPr algn="l"/>
            <a:r>
              <a:rPr lang="en-US" b="0" i="0" dirty="0">
                <a:effectLst/>
                <a:latin typeface="-apple-system"/>
              </a:rPr>
              <a:t>Greg </a:t>
            </a:r>
            <a:r>
              <a:rPr lang="en-US" b="0" i="0" dirty="0" err="1">
                <a:effectLst/>
                <a:latin typeface="-apple-system"/>
              </a:rPr>
              <a:t>Nossaman</a:t>
            </a:r>
            <a:r>
              <a:rPr lang="en-US" b="0" i="0" dirty="0">
                <a:effectLst/>
                <a:latin typeface="-apple-system"/>
              </a:rPr>
              <a:t>, a Co-Founder and Managing Director at G Squared Capital Partners, works with Aerospace, Defense and Government Services companies to maximize value through mergers &amp; acquisitions.</a:t>
            </a:r>
            <a:br>
              <a:rPr lang="en-US" dirty="0"/>
            </a:br>
            <a:br>
              <a:rPr lang="en-US" dirty="0"/>
            </a:br>
            <a:r>
              <a:rPr lang="en-US" b="0" i="0" dirty="0">
                <a:effectLst/>
                <a:latin typeface="-apple-system"/>
              </a:rPr>
              <a:t>Mr. </a:t>
            </a:r>
            <a:r>
              <a:rPr lang="en-US" b="0" i="0" dirty="0" err="1">
                <a:effectLst/>
                <a:latin typeface="-apple-system"/>
              </a:rPr>
              <a:t>Nossaman</a:t>
            </a:r>
            <a:r>
              <a:rPr lang="en-US" b="0" i="0" dirty="0">
                <a:effectLst/>
                <a:latin typeface="-apple-system"/>
              </a:rPr>
              <a:t> has focused exclusively on the Aerospace, Defense and Government Services sector since 2000, working with companies that specialize in a wide range of products and services, including information technology, healthcare IT, cybersecurity, defense technologies, systems engineering, software development, C4ISR, training and other technical and professional services. His clients have served nearly every facet of the federal government, including intelligence, defense, civilian and homeland security organizations. Mr. </a:t>
            </a:r>
            <a:r>
              <a:rPr lang="en-US" b="0" i="0" dirty="0" err="1">
                <a:effectLst/>
                <a:latin typeface="-apple-system"/>
              </a:rPr>
              <a:t>Nossaman</a:t>
            </a:r>
            <a:r>
              <a:rPr lang="en-US" b="0" i="0" dirty="0">
                <a:effectLst/>
                <a:latin typeface="-apple-system"/>
              </a:rPr>
              <a:t> has advised on and closed transactions with such industry leaders as BAE Systems, Booz Allen Hamilton, DRS Technologies, Honeywell, Lockheed Martin, ManTech International, Raytheon, and many more. He also has closed transactions with such leading private equity groups as AE Industrial Partners, Arlington Capital Partners, The Carlyle Group, CM Equity, Enlightenment, </a:t>
            </a:r>
            <a:r>
              <a:rPr lang="en-US" b="0" i="0" dirty="0" err="1">
                <a:effectLst/>
                <a:latin typeface="-apple-system"/>
              </a:rPr>
              <a:t>Sagewind</a:t>
            </a:r>
            <a:r>
              <a:rPr lang="en-US" b="0" i="0" dirty="0">
                <a:effectLst/>
                <a:latin typeface="-apple-system"/>
              </a:rPr>
              <a:t> Capital, and TPG.</a:t>
            </a:r>
            <a:br>
              <a:rPr lang="en-US" dirty="0"/>
            </a:br>
            <a:br>
              <a:rPr lang="en-US" dirty="0"/>
            </a:br>
            <a:br>
              <a:rPr lang="en-US" dirty="0"/>
            </a:br>
            <a:br>
              <a:rPr lang="en-US" dirty="0"/>
            </a:br>
            <a:br>
              <a:rPr lang="en-US" dirty="0"/>
            </a:br>
            <a:br>
              <a:rPr lang="en-US" dirty="0"/>
            </a:br>
            <a:endParaRPr lang="en-US" b="1" i="1" dirty="0">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3897391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26E2823E-5B42-4FF1-BDA1-7938C2149F9F}"/>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8900835" y="1019577"/>
            <a:ext cx="3100214" cy="3100214"/>
          </a:xfrm>
        </p:spPr>
      </p:pic>
      <p:sp>
        <p:nvSpPr>
          <p:cNvPr id="4" name="Slide Number Placeholder 3">
            <a:extLst>
              <a:ext uri="{FF2B5EF4-FFF2-40B4-BE49-F238E27FC236}">
                <a16:creationId xmlns:a16="http://schemas.microsoft.com/office/drawing/2014/main" id="{3AE804F9-2731-C046-BDE5-5DC7A0FA73C7}"/>
              </a:ext>
            </a:extLst>
          </p:cNvPr>
          <p:cNvSpPr>
            <a:spLocks noGrp="1"/>
          </p:cNvSpPr>
          <p:nvPr>
            <p:ph type="sldNum" sz="quarter" idx="12"/>
          </p:nvPr>
        </p:nvSpPr>
        <p:spPr/>
        <p:txBody>
          <a:bodyPr/>
          <a:lstStyle/>
          <a:p>
            <a:fld id="{B66A45A0-4AD1-4694-A07F-B3BA13B983E2}" type="slidenum">
              <a:rPr lang="en-US" smtClean="0"/>
              <a:t>7</a:t>
            </a:fld>
            <a:endParaRPr lang="en-US"/>
          </a:p>
        </p:txBody>
      </p:sp>
      <p:sp>
        <p:nvSpPr>
          <p:cNvPr id="14" name="Content Placeholder 8">
            <a:extLst>
              <a:ext uri="{FF2B5EF4-FFF2-40B4-BE49-F238E27FC236}">
                <a16:creationId xmlns:a16="http://schemas.microsoft.com/office/drawing/2014/main" id="{47460678-2095-C541-99CD-B96952B8D7C5}"/>
              </a:ext>
            </a:extLst>
          </p:cNvPr>
          <p:cNvSpPr txBox="1">
            <a:spLocks/>
          </p:cNvSpPr>
          <p:nvPr/>
        </p:nvSpPr>
        <p:spPr>
          <a:xfrm>
            <a:off x="666207" y="5412021"/>
            <a:ext cx="7735528" cy="400949"/>
          </a:xfrm>
          <a:prstGeom prst="rect">
            <a:avLst/>
          </a:prstGeom>
        </p:spPr>
        <p:txBody>
          <a:bodyPr vert="horz" lIns="0" tIns="45720" rIns="0" bIns="45720" rtlCol="0">
            <a:norm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1600" kern="1200">
                <a:solidFill>
                  <a:schemeClr val="tx1">
                    <a:lumMod val="75000"/>
                    <a:lumOff val="25000"/>
                  </a:schemeClr>
                </a:solidFill>
                <a:latin typeface="Roboto" panose="02000000000000000000" pitchFamily="2" charset="0"/>
                <a:ea typeface="Roboto" panose="02000000000000000000" pitchFamily="2" charset="0"/>
                <a:cs typeface="+mn-cs"/>
              </a:defRPr>
            </a:lvl1pPr>
            <a:lvl2pPr marL="486918" indent="-285750" algn="l" defTabSz="914400" rtl="0" eaLnBrk="1" latinLnBrk="0" hangingPunct="1">
              <a:lnSpc>
                <a:spcPct val="90000"/>
              </a:lnSpc>
              <a:spcBef>
                <a:spcPts val="200"/>
              </a:spcBef>
              <a:spcAft>
                <a:spcPts val="400"/>
              </a:spcAft>
              <a:buClr>
                <a:srgbClr val="EB8B30"/>
              </a:buClr>
              <a:buSzPct val="100000"/>
              <a:buFont typeface="Arial" panose="020B0604020202020204" pitchFamily="34" charset="0"/>
              <a:buChar char="•"/>
              <a:defRPr sz="1600" kern="1200">
                <a:solidFill>
                  <a:schemeClr val="tx1">
                    <a:lumMod val="75000"/>
                    <a:lumOff val="25000"/>
                  </a:schemeClr>
                </a:solidFill>
                <a:latin typeface="Roboto" panose="02000000000000000000" pitchFamily="2" charset="0"/>
                <a:ea typeface="Roboto" panose="02000000000000000000" pitchFamily="2" charset="0"/>
                <a:cs typeface="+mn-cs"/>
              </a:defRPr>
            </a:lvl2pPr>
            <a:lvl3pPr marL="669798" indent="-285750" algn="l" defTabSz="914400" rtl="0" eaLnBrk="1" latinLnBrk="0" hangingPunct="1">
              <a:lnSpc>
                <a:spcPct val="90000"/>
              </a:lnSpc>
              <a:spcBef>
                <a:spcPts val="200"/>
              </a:spcBef>
              <a:spcAft>
                <a:spcPts val="400"/>
              </a:spcAft>
              <a:buClr>
                <a:srgbClr val="EB8B30"/>
              </a:buClr>
              <a:buSzPct val="100000"/>
              <a:buFont typeface="Arial" panose="020B0604020202020204" pitchFamily="34" charset="0"/>
              <a:buChar char="•"/>
              <a:defRPr sz="1400" kern="1200">
                <a:solidFill>
                  <a:schemeClr val="tx1">
                    <a:lumMod val="75000"/>
                    <a:lumOff val="25000"/>
                  </a:schemeClr>
                </a:solidFill>
                <a:latin typeface="Roboto" panose="02000000000000000000" pitchFamily="2" charset="0"/>
                <a:ea typeface="Roboto" panose="02000000000000000000" pitchFamily="2" charset="0"/>
                <a:cs typeface="+mn-cs"/>
              </a:defRPr>
            </a:lvl3pPr>
            <a:lvl4pPr marL="91440" marR="0" indent="0" algn="l" defTabSz="914400" rtl="0" eaLnBrk="1" fontAlgn="auto" latinLnBrk="0" hangingPunct="1">
              <a:lnSpc>
                <a:spcPct val="90000"/>
              </a:lnSpc>
              <a:spcBef>
                <a:spcPts val="1200"/>
              </a:spcBef>
              <a:spcAft>
                <a:spcPts val="200"/>
              </a:spcAft>
              <a:buClr>
                <a:srgbClr val="EB8B30"/>
              </a:buClr>
              <a:buSzPct val="100000"/>
              <a:buFont typeface="Arial" panose="020B0604020202020204" pitchFamily="34" charset="0"/>
              <a:buNone/>
              <a:tabLst/>
              <a:defRPr sz="2000" b="1" i="0" kern="1200">
                <a:solidFill>
                  <a:srgbClr val="074356"/>
                </a:solidFill>
                <a:latin typeface="Roboto" panose="02000000000000000000" pitchFamily="2" charset="0"/>
                <a:ea typeface="Roboto" panose="02000000000000000000" pitchFamily="2" charset="0"/>
                <a:cs typeface="+mn-cs"/>
              </a:defRPr>
            </a:lvl4pPr>
            <a:lvl5pPr marL="91440" marR="0" indent="0" algn="l" defTabSz="914400" rtl="0" eaLnBrk="1" fontAlgn="auto" latinLnBrk="0" hangingPunct="1">
              <a:lnSpc>
                <a:spcPct val="90000"/>
              </a:lnSpc>
              <a:spcBef>
                <a:spcPts val="300"/>
              </a:spcBef>
              <a:spcAft>
                <a:spcPts val="400"/>
              </a:spcAft>
              <a:buClr>
                <a:srgbClr val="EB8B30"/>
              </a:buClr>
              <a:buSzPct val="100000"/>
              <a:buFont typeface="Arial" panose="020B0604020202020204" pitchFamily="34" charset="0"/>
              <a:buNone/>
              <a:tabLst/>
              <a:defRPr sz="1400" b="1" i="0" kern="1200">
                <a:solidFill>
                  <a:srgbClr val="F7931D"/>
                </a:solidFill>
                <a:latin typeface="Antonio" panose="02000503000000000000" pitchFamily="2" charset="77"/>
                <a:ea typeface="Roboto" panose="02000000000000000000" pitchFamily="2"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Clr>
                <a:srgbClr val="EB8A2F"/>
              </a:buClr>
              <a:buFont typeface="Calibri" panose="020F0502020204030204" pitchFamily="34" charset="0"/>
              <a:buNone/>
            </a:pPr>
            <a:endParaRPr lang="en-US" sz="1800" b="1" dirty="0">
              <a:solidFill>
                <a:srgbClr val="EB8B30"/>
              </a:solidFill>
            </a:endParaRPr>
          </a:p>
          <a:p>
            <a:pPr marL="0" indent="0">
              <a:buClr>
                <a:srgbClr val="EB8A2F"/>
              </a:buClr>
              <a:buFont typeface="Calibri" panose="020F0502020204030204" pitchFamily="34" charset="0"/>
              <a:buNone/>
            </a:pPr>
            <a:endParaRPr lang="en-US" b="1" dirty="0">
              <a:solidFill>
                <a:srgbClr val="EB8B30"/>
              </a:solidFill>
            </a:endParaRPr>
          </a:p>
        </p:txBody>
      </p:sp>
      <p:sp>
        <p:nvSpPr>
          <p:cNvPr id="9" name="TextBox 8">
            <a:extLst>
              <a:ext uri="{FF2B5EF4-FFF2-40B4-BE49-F238E27FC236}">
                <a16:creationId xmlns:a16="http://schemas.microsoft.com/office/drawing/2014/main" id="{7A6C3C67-3011-4E04-9A71-569CFE3F13B2}"/>
              </a:ext>
            </a:extLst>
          </p:cNvPr>
          <p:cNvSpPr txBox="1"/>
          <p:nvPr/>
        </p:nvSpPr>
        <p:spPr>
          <a:xfrm>
            <a:off x="374572" y="330506"/>
            <a:ext cx="7623673" cy="7571303"/>
          </a:xfrm>
          <a:prstGeom prst="rect">
            <a:avLst/>
          </a:prstGeom>
          <a:noFill/>
        </p:spPr>
        <p:txBody>
          <a:bodyPr wrap="square" rtlCol="0">
            <a:spAutoFit/>
          </a:bodyPr>
          <a:lstStyle/>
          <a:p>
            <a:pPr algn="l"/>
            <a:r>
              <a:rPr lang="en-US" b="1" dirty="0">
                <a:solidFill>
                  <a:srgbClr val="434244"/>
                </a:solidFill>
                <a:latin typeface="Open Sans" panose="020B0606030504020204" pitchFamily="34" charset="0"/>
              </a:rPr>
              <a:t>Joe </a:t>
            </a:r>
            <a:r>
              <a:rPr lang="en-US" b="1" dirty="0" err="1">
                <a:solidFill>
                  <a:srgbClr val="434244"/>
                </a:solidFill>
                <a:latin typeface="Open Sans" panose="020B0606030504020204" pitchFamily="34" charset="0"/>
              </a:rPr>
              <a:t>Oliveri</a:t>
            </a:r>
            <a:endParaRPr lang="en-US" b="1" i="0" dirty="0">
              <a:solidFill>
                <a:srgbClr val="434244"/>
              </a:solidFill>
              <a:effectLst/>
              <a:latin typeface="Open Sans" panose="020B0606030504020204" pitchFamily="34" charset="0"/>
            </a:endParaRPr>
          </a:p>
          <a:p>
            <a:pPr algn="l"/>
            <a:r>
              <a:rPr lang="en-US" b="1" i="1" dirty="0">
                <a:solidFill>
                  <a:srgbClr val="000000"/>
                </a:solidFill>
                <a:effectLst/>
                <a:latin typeface="Open Sans" panose="020B0606030504020204" pitchFamily="34" charset="0"/>
              </a:rPr>
              <a:t>President and CEO at CTSI</a:t>
            </a:r>
          </a:p>
          <a:p>
            <a:pPr algn="l"/>
            <a:endParaRPr lang="en-US" b="1" i="1" dirty="0">
              <a:solidFill>
                <a:srgbClr val="000000"/>
              </a:solidFill>
              <a:effectLst/>
              <a:latin typeface="Open Sans" panose="020B0606030504020204" pitchFamily="34" charset="0"/>
            </a:endParaRPr>
          </a:p>
          <a:p>
            <a:pPr algn="l"/>
            <a:r>
              <a:rPr lang="en-US" dirty="0"/>
              <a:t>Joe </a:t>
            </a:r>
            <a:r>
              <a:rPr lang="en-US" dirty="0" err="1"/>
              <a:t>Oliveri</a:t>
            </a:r>
            <a:r>
              <a:rPr lang="en-US" dirty="0"/>
              <a:t> currently serves as President and CEO of CTSI, a Wind Point Partners Platform Company, which enables its customers to boost collaboration, increase life safety and security, and deliver enhanced communications.  Mr. </a:t>
            </a:r>
            <a:r>
              <a:rPr lang="en-US" dirty="0" err="1"/>
              <a:t>Oliveri</a:t>
            </a:r>
            <a:r>
              <a:rPr lang="en-US" dirty="0"/>
              <a:t> joined the company in 2021, to lead the organization through accelerated acquisitive and organic growth, expand the company’s service portfolios and geographic reach, while improving business operations, customer service and financial performance metrics.  </a:t>
            </a:r>
          </a:p>
          <a:p>
            <a:pPr algn="l"/>
            <a:endParaRPr lang="en-US" dirty="0"/>
          </a:p>
          <a:p>
            <a:pPr algn="l"/>
            <a:r>
              <a:rPr lang="en-US" dirty="0"/>
              <a:t>Prior to joining CTSI, Joe held senior executive positions with Johnson Controls and Tyco International, as VP and GM of Global Fire Detection Products, VP and GM of Global Ducted Systems, and VP and GM of the Security Division.  His responsibilities included full P&amp;L management and leadership of $4B divisions including Global Sales, Marketing, Strategy, M&amp;A, R&amp;D, Manufacturing and Retail with a span of control 8000 employees and 100+ field offices.  He brings expertise in operations management, organizational growth, market penetration, accelerated revenue and EBITDA growth, M&amp;A, innovation, and transformation.  Joe earned his BS in Mechanical Engineering at Worcester Polytechnic Institute and his MBA at Northeastern University.</a:t>
            </a:r>
            <a:br>
              <a:rPr lang="en-US" dirty="0"/>
            </a:br>
            <a:br>
              <a:rPr lang="en-US" dirty="0"/>
            </a:br>
            <a:br>
              <a:rPr lang="en-US" dirty="0"/>
            </a:br>
            <a:br>
              <a:rPr lang="en-US" dirty="0"/>
            </a:br>
            <a:br>
              <a:rPr lang="en-US" dirty="0"/>
            </a:br>
            <a:br>
              <a:rPr lang="en-US" dirty="0"/>
            </a:br>
            <a:endParaRPr lang="en-US" b="1" i="1" dirty="0">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351620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26E2823E-5B42-4FF1-BDA1-7938C2149F9F}"/>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8900835" y="1019577"/>
            <a:ext cx="3100214" cy="3100214"/>
          </a:xfrm>
        </p:spPr>
      </p:pic>
      <p:sp>
        <p:nvSpPr>
          <p:cNvPr id="4" name="Slide Number Placeholder 3">
            <a:extLst>
              <a:ext uri="{FF2B5EF4-FFF2-40B4-BE49-F238E27FC236}">
                <a16:creationId xmlns:a16="http://schemas.microsoft.com/office/drawing/2014/main" id="{3AE804F9-2731-C046-BDE5-5DC7A0FA73C7}"/>
              </a:ext>
            </a:extLst>
          </p:cNvPr>
          <p:cNvSpPr>
            <a:spLocks noGrp="1"/>
          </p:cNvSpPr>
          <p:nvPr>
            <p:ph type="sldNum" sz="quarter" idx="12"/>
          </p:nvPr>
        </p:nvSpPr>
        <p:spPr/>
        <p:txBody>
          <a:bodyPr/>
          <a:lstStyle/>
          <a:p>
            <a:fld id="{B66A45A0-4AD1-4694-A07F-B3BA13B983E2}" type="slidenum">
              <a:rPr lang="en-US" smtClean="0"/>
              <a:t>8</a:t>
            </a:fld>
            <a:endParaRPr lang="en-US"/>
          </a:p>
        </p:txBody>
      </p:sp>
      <p:sp>
        <p:nvSpPr>
          <p:cNvPr id="14" name="Content Placeholder 8">
            <a:extLst>
              <a:ext uri="{FF2B5EF4-FFF2-40B4-BE49-F238E27FC236}">
                <a16:creationId xmlns:a16="http://schemas.microsoft.com/office/drawing/2014/main" id="{47460678-2095-C541-99CD-B96952B8D7C5}"/>
              </a:ext>
            </a:extLst>
          </p:cNvPr>
          <p:cNvSpPr txBox="1">
            <a:spLocks/>
          </p:cNvSpPr>
          <p:nvPr/>
        </p:nvSpPr>
        <p:spPr>
          <a:xfrm>
            <a:off x="666207" y="5412021"/>
            <a:ext cx="7735528" cy="400949"/>
          </a:xfrm>
          <a:prstGeom prst="rect">
            <a:avLst/>
          </a:prstGeom>
        </p:spPr>
        <p:txBody>
          <a:bodyPr vert="horz" lIns="0" tIns="45720" rIns="0" bIns="45720" rtlCol="0">
            <a:norm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1600" kern="1200">
                <a:solidFill>
                  <a:schemeClr val="tx1">
                    <a:lumMod val="75000"/>
                    <a:lumOff val="25000"/>
                  </a:schemeClr>
                </a:solidFill>
                <a:latin typeface="Roboto" panose="02000000000000000000" pitchFamily="2" charset="0"/>
                <a:ea typeface="Roboto" panose="02000000000000000000" pitchFamily="2" charset="0"/>
                <a:cs typeface="+mn-cs"/>
              </a:defRPr>
            </a:lvl1pPr>
            <a:lvl2pPr marL="486918" indent="-285750" algn="l" defTabSz="914400" rtl="0" eaLnBrk="1" latinLnBrk="0" hangingPunct="1">
              <a:lnSpc>
                <a:spcPct val="90000"/>
              </a:lnSpc>
              <a:spcBef>
                <a:spcPts val="200"/>
              </a:spcBef>
              <a:spcAft>
                <a:spcPts val="400"/>
              </a:spcAft>
              <a:buClr>
                <a:srgbClr val="EB8B30"/>
              </a:buClr>
              <a:buSzPct val="100000"/>
              <a:buFont typeface="Arial" panose="020B0604020202020204" pitchFamily="34" charset="0"/>
              <a:buChar char="•"/>
              <a:defRPr sz="1600" kern="1200">
                <a:solidFill>
                  <a:schemeClr val="tx1">
                    <a:lumMod val="75000"/>
                    <a:lumOff val="25000"/>
                  </a:schemeClr>
                </a:solidFill>
                <a:latin typeface="Roboto" panose="02000000000000000000" pitchFamily="2" charset="0"/>
                <a:ea typeface="Roboto" panose="02000000000000000000" pitchFamily="2" charset="0"/>
                <a:cs typeface="+mn-cs"/>
              </a:defRPr>
            </a:lvl2pPr>
            <a:lvl3pPr marL="669798" indent="-285750" algn="l" defTabSz="914400" rtl="0" eaLnBrk="1" latinLnBrk="0" hangingPunct="1">
              <a:lnSpc>
                <a:spcPct val="90000"/>
              </a:lnSpc>
              <a:spcBef>
                <a:spcPts val="200"/>
              </a:spcBef>
              <a:spcAft>
                <a:spcPts val="400"/>
              </a:spcAft>
              <a:buClr>
                <a:srgbClr val="EB8B30"/>
              </a:buClr>
              <a:buSzPct val="100000"/>
              <a:buFont typeface="Arial" panose="020B0604020202020204" pitchFamily="34" charset="0"/>
              <a:buChar char="•"/>
              <a:defRPr sz="1400" kern="1200">
                <a:solidFill>
                  <a:schemeClr val="tx1">
                    <a:lumMod val="75000"/>
                    <a:lumOff val="25000"/>
                  </a:schemeClr>
                </a:solidFill>
                <a:latin typeface="Roboto" panose="02000000000000000000" pitchFamily="2" charset="0"/>
                <a:ea typeface="Roboto" panose="02000000000000000000" pitchFamily="2" charset="0"/>
                <a:cs typeface="+mn-cs"/>
              </a:defRPr>
            </a:lvl3pPr>
            <a:lvl4pPr marL="91440" marR="0" indent="0" algn="l" defTabSz="914400" rtl="0" eaLnBrk="1" fontAlgn="auto" latinLnBrk="0" hangingPunct="1">
              <a:lnSpc>
                <a:spcPct val="90000"/>
              </a:lnSpc>
              <a:spcBef>
                <a:spcPts val="1200"/>
              </a:spcBef>
              <a:spcAft>
                <a:spcPts val="200"/>
              </a:spcAft>
              <a:buClr>
                <a:srgbClr val="EB8B30"/>
              </a:buClr>
              <a:buSzPct val="100000"/>
              <a:buFont typeface="Arial" panose="020B0604020202020204" pitchFamily="34" charset="0"/>
              <a:buNone/>
              <a:tabLst/>
              <a:defRPr sz="2000" b="1" i="0" kern="1200">
                <a:solidFill>
                  <a:srgbClr val="074356"/>
                </a:solidFill>
                <a:latin typeface="Roboto" panose="02000000000000000000" pitchFamily="2" charset="0"/>
                <a:ea typeface="Roboto" panose="02000000000000000000" pitchFamily="2" charset="0"/>
                <a:cs typeface="+mn-cs"/>
              </a:defRPr>
            </a:lvl4pPr>
            <a:lvl5pPr marL="91440" marR="0" indent="0" algn="l" defTabSz="914400" rtl="0" eaLnBrk="1" fontAlgn="auto" latinLnBrk="0" hangingPunct="1">
              <a:lnSpc>
                <a:spcPct val="90000"/>
              </a:lnSpc>
              <a:spcBef>
                <a:spcPts val="300"/>
              </a:spcBef>
              <a:spcAft>
                <a:spcPts val="400"/>
              </a:spcAft>
              <a:buClr>
                <a:srgbClr val="EB8B30"/>
              </a:buClr>
              <a:buSzPct val="100000"/>
              <a:buFont typeface="Arial" panose="020B0604020202020204" pitchFamily="34" charset="0"/>
              <a:buNone/>
              <a:tabLst/>
              <a:defRPr sz="1400" b="1" i="0" kern="1200">
                <a:solidFill>
                  <a:srgbClr val="F7931D"/>
                </a:solidFill>
                <a:latin typeface="Antonio" panose="02000503000000000000" pitchFamily="2" charset="77"/>
                <a:ea typeface="Roboto" panose="02000000000000000000" pitchFamily="2"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Clr>
                <a:srgbClr val="EB8A2F"/>
              </a:buClr>
              <a:buFont typeface="Calibri" panose="020F0502020204030204" pitchFamily="34" charset="0"/>
              <a:buNone/>
            </a:pPr>
            <a:endParaRPr lang="en-US" sz="1800" b="1" dirty="0">
              <a:solidFill>
                <a:srgbClr val="EB8B30"/>
              </a:solidFill>
            </a:endParaRPr>
          </a:p>
          <a:p>
            <a:pPr marL="0" indent="0">
              <a:buClr>
                <a:srgbClr val="EB8A2F"/>
              </a:buClr>
              <a:buFont typeface="Calibri" panose="020F0502020204030204" pitchFamily="34" charset="0"/>
              <a:buNone/>
            </a:pPr>
            <a:endParaRPr lang="en-US" b="1" dirty="0">
              <a:solidFill>
                <a:srgbClr val="EB8B30"/>
              </a:solidFill>
            </a:endParaRPr>
          </a:p>
        </p:txBody>
      </p:sp>
      <p:sp>
        <p:nvSpPr>
          <p:cNvPr id="9" name="TextBox 8">
            <a:extLst>
              <a:ext uri="{FF2B5EF4-FFF2-40B4-BE49-F238E27FC236}">
                <a16:creationId xmlns:a16="http://schemas.microsoft.com/office/drawing/2014/main" id="{7A6C3C67-3011-4E04-9A71-569CFE3F13B2}"/>
              </a:ext>
            </a:extLst>
          </p:cNvPr>
          <p:cNvSpPr txBox="1"/>
          <p:nvPr/>
        </p:nvSpPr>
        <p:spPr>
          <a:xfrm>
            <a:off x="374572" y="330506"/>
            <a:ext cx="7623673" cy="7294305"/>
          </a:xfrm>
          <a:prstGeom prst="rect">
            <a:avLst/>
          </a:prstGeom>
          <a:noFill/>
        </p:spPr>
        <p:txBody>
          <a:bodyPr wrap="square" rtlCol="0">
            <a:spAutoFit/>
          </a:bodyPr>
          <a:lstStyle/>
          <a:p>
            <a:pPr algn="l"/>
            <a:r>
              <a:rPr lang="en-US" b="1" i="0" dirty="0">
                <a:solidFill>
                  <a:srgbClr val="434244"/>
                </a:solidFill>
                <a:effectLst/>
                <a:latin typeface="Open Sans" panose="020B0606030504020204" pitchFamily="34" charset="0"/>
              </a:rPr>
              <a:t>Wayne Wilkinson</a:t>
            </a:r>
          </a:p>
          <a:p>
            <a:pPr algn="l"/>
            <a:r>
              <a:rPr lang="en-US" b="1" i="1" dirty="0">
                <a:solidFill>
                  <a:srgbClr val="000000"/>
                </a:solidFill>
                <a:latin typeface="Open Sans" panose="020B0606030504020204" pitchFamily="34" charset="0"/>
              </a:rPr>
              <a:t>Chief Operating Officer at Integral Consulting Services, Inc. </a:t>
            </a:r>
            <a:endParaRPr lang="en-US" b="1" i="1" dirty="0">
              <a:solidFill>
                <a:srgbClr val="000000"/>
              </a:solidFill>
              <a:effectLst/>
              <a:latin typeface="Open Sans" panose="020B0606030504020204" pitchFamily="34" charset="0"/>
            </a:endParaRPr>
          </a:p>
          <a:p>
            <a:pPr algn="l"/>
            <a:endParaRPr lang="en-US" b="1" i="1" dirty="0">
              <a:solidFill>
                <a:srgbClr val="000000"/>
              </a:solidFill>
              <a:latin typeface="Open Sans" panose="020B0606030504020204" pitchFamily="34" charset="0"/>
            </a:endParaRPr>
          </a:p>
          <a:p>
            <a:pPr algn="l"/>
            <a:r>
              <a:rPr lang="en-US" b="0" i="0" dirty="0">
                <a:solidFill>
                  <a:srgbClr val="303436"/>
                </a:solidFill>
                <a:effectLst/>
                <a:latin typeface="Roboto" panose="02000000000000000000" pitchFamily="2" charset="0"/>
              </a:rPr>
              <a:t>Wayne Wilkinson, an accomplished leader with experience leading defense, intelligence and technology organizations through periods of rapid growth and development. As COO, Wayne significantly strengthens the leadership of the company by providing a tremendous set of capabilities and a deep background within the IT services and intelligence analysis federal marketplace. A government contracting veteran with over twenty-five years of experience, his expertise spans all areas of business including strategic planning, business development, operations and finance.  As chief operating officer, Wayne will be responsible for overseeing all operational aspects of the company and will work to further define the company’s vision for success.</a:t>
            </a:r>
          </a:p>
          <a:p>
            <a:pPr algn="l"/>
            <a:r>
              <a:rPr lang="en-US" b="0" i="0" dirty="0">
                <a:solidFill>
                  <a:srgbClr val="303436"/>
                </a:solidFill>
                <a:effectLst/>
                <a:latin typeface="Roboto" panose="02000000000000000000" pitchFamily="2" charset="0"/>
              </a:rPr>
              <a:t>Mr. Wilkinson has held several key executive roles at various government contracting organizations including Whitney, Bradley and Brown (WBB), Harding Security Associates, Athena Innovative Solutions and L-3.  Most recently, he served as the chief operating officer at Ace Info Solutions.</a:t>
            </a:r>
          </a:p>
          <a:p>
            <a:pPr algn="l"/>
            <a:r>
              <a:rPr lang="en-US" b="0" i="0" dirty="0">
                <a:solidFill>
                  <a:srgbClr val="303436"/>
                </a:solidFill>
                <a:effectLst/>
                <a:latin typeface="Roboto" panose="02000000000000000000" pitchFamily="2" charset="0"/>
              </a:rPr>
              <a:t>Mr. Wilkinson holds a B.S. in accounting from Virginia Polytechnic Institute &amp; State University and an M.B.A. from Marymount University. </a:t>
            </a:r>
            <a:br>
              <a:rPr lang="en-US" dirty="0"/>
            </a:br>
            <a:br>
              <a:rPr lang="en-US" dirty="0"/>
            </a:br>
            <a:br>
              <a:rPr lang="en-US" dirty="0"/>
            </a:br>
            <a:br>
              <a:rPr lang="en-US" dirty="0"/>
            </a:br>
            <a:br>
              <a:rPr lang="en-US" dirty="0"/>
            </a:br>
            <a:br>
              <a:rPr lang="en-US" dirty="0"/>
            </a:br>
            <a:endParaRPr lang="en-US" b="1" i="1" dirty="0">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836217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0BB2E50F-2CFC-5142-9282-18B4CC638C90}"/>
              </a:ext>
            </a:extLst>
          </p:cNvPr>
          <p:cNvSpPr/>
          <p:nvPr/>
        </p:nvSpPr>
        <p:spPr>
          <a:xfrm>
            <a:off x="705600" y="1588836"/>
            <a:ext cx="3205388" cy="426954"/>
          </a:xfrm>
          <a:prstGeom prst="roundRect">
            <a:avLst>
              <a:gd name="adj" fmla="val 10065"/>
            </a:avLst>
          </a:prstGeom>
          <a:solidFill>
            <a:srgbClr val="EB8B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ubtitle 12">
            <a:extLst>
              <a:ext uri="{FF2B5EF4-FFF2-40B4-BE49-F238E27FC236}">
                <a16:creationId xmlns:a16="http://schemas.microsoft.com/office/drawing/2014/main" id="{E8D8D2E4-9A06-6F4E-AA96-EE352FD5D532}"/>
              </a:ext>
            </a:extLst>
          </p:cNvPr>
          <p:cNvSpPr>
            <a:spLocks noGrp="1"/>
          </p:cNvSpPr>
          <p:nvPr>
            <p:ph type="subTitle" idx="1"/>
          </p:nvPr>
        </p:nvSpPr>
        <p:spPr>
          <a:xfrm>
            <a:off x="1190342" y="1588836"/>
            <a:ext cx="10058400" cy="1143000"/>
          </a:xfrm>
        </p:spPr>
        <p:txBody>
          <a:bodyPr/>
          <a:lstStyle/>
          <a:p>
            <a:r>
              <a:rPr lang="en-US" dirty="0"/>
              <a:t>Panel Discussion</a:t>
            </a:r>
          </a:p>
        </p:txBody>
      </p:sp>
      <p:sp>
        <p:nvSpPr>
          <p:cNvPr id="4" name="Title 7">
            <a:extLst>
              <a:ext uri="{FF2B5EF4-FFF2-40B4-BE49-F238E27FC236}">
                <a16:creationId xmlns:a16="http://schemas.microsoft.com/office/drawing/2014/main" id="{CC639D18-F2AF-D349-9F5D-A3E3023E4323}"/>
              </a:ext>
            </a:extLst>
          </p:cNvPr>
          <p:cNvSpPr>
            <a:spLocks noGrp="1"/>
          </p:cNvSpPr>
          <p:nvPr>
            <p:ph type="ctrTitle"/>
          </p:nvPr>
        </p:nvSpPr>
        <p:spPr>
          <a:xfrm>
            <a:off x="800534" y="2338085"/>
            <a:ext cx="10590932" cy="2964283"/>
          </a:xfrm>
        </p:spPr>
        <p:txBody>
          <a:bodyPr>
            <a:normAutofit/>
          </a:bodyPr>
          <a:lstStyle/>
          <a:p>
            <a:br>
              <a:rPr lang="en-US" sz="3600" dirty="0"/>
            </a:br>
            <a:endParaRPr lang="en-US" sz="3600" dirty="0"/>
          </a:p>
        </p:txBody>
      </p:sp>
      <p:sp>
        <p:nvSpPr>
          <p:cNvPr id="2" name="TextBox 1">
            <a:extLst>
              <a:ext uri="{FF2B5EF4-FFF2-40B4-BE49-F238E27FC236}">
                <a16:creationId xmlns:a16="http://schemas.microsoft.com/office/drawing/2014/main" id="{E1E13E13-1B5D-47C5-BC64-86F4BB944CB9}"/>
              </a:ext>
            </a:extLst>
          </p:cNvPr>
          <p:cNvSpPr txBox="1"/>
          <p:nvPr/>
        </p:nvSpPr>
        <p:spPr>
          <a:xfrm>
            <a:off x="1652530" y="2731836"/>
            <a:ext cx="8632491" cy="830997"/>
          </a:xfrm>
          <a:prstGeom prst="rect">
            <a:avLst/>
          </a:prstGeom>
          <a:noFill/>
        </p:spPr>
        <p:txBody>
          <a:bodyPr wrap="none" rtlCol="0">
            <a:spAutoFit/>
          </a:bodyPr>
          <a:lstStyle/>
          <a:p>
            <a:r>
              <a:rPr lang="en-US" sz="4800" dirty="0">
                <a:solidFill>
                  <a:schemeClr val="bg1"/>
                </a:solidFill>
                <a:latin typeface="Roboto Black" panose="02000000000000000000" pitchFamily="2" charset="0"/>
                <a:ea typeface="Roboto Black" panose="02000000000000000000" pitchFamily="2" charset="0"/>
              </a:rPr>
              <a:t>What do we want from a CFO? </a:t>
            </a:r>
          </a:p>
        </p:txBody>
      </p:sp>
    </p:spTree>
    <p:extLst>
      <p:ext uri="{BB962C8B-B14F-4D97-AF65-F5344CB8AC3E}">
        <p14:creationId xmlns:p14="http://schemas.microsoft.com/office/powerpoint/2010/main" val="2194034386"/>
      </p:ext>
    </p:extLst>
  </p:cSld>
  <p:clrMapOvr>
    <a:masterClrMapping/>
  </p:clrMapOvr>
</p:sld>
</file>

<file path=ppt/theme/theme1.xml><?xml version="1.0" encoding="utf-8"?>
<a:theme xmlns:a="http://schemas.openxmlformats.org/drawingml/2006/main" name="Retrospect">
  <a:themeElements>
    <a:clrScheme name="CFO Rising 1">
      <a:dk1>
        <a:srgbClr val="000000"/>
      </a:dk1>
      <a:lt1>
        <a:srgbClr val="FFFFFF"/>
      </a:lt1>
      <a:dk2>
        <a:srgbClr val="094255"/>
      </a:dk2>
      <a:lt2>
        <a:srgbClr val="D7E6EB"/>
      </a:lt2>
      <a:accent1>
        <a:srgbClr val="EB8A2F"/>
      </a:accent1>
      <a:accent2>
        <a:srgbClr val="7CB4C0"/>
      </a:accent2>
      <a:accent3>
        <a:srgbClr val="E5B550"/>
      </a:accent3>
      <a:accent4>
        <a:srgbClr val="D7E6EB"/>
      </a:accent4>
      <a:accent5>
        <a:srgbClr val="FEFFFF"/>
      </a:accent5>
      <a:accent6>
        <a:srgbClr val="369DC2"/>
      </a:accent6>
      <a:hlink>
        <a:srgbClr val="7CB4C0"/>
      </a:hlink>
      <a:folHlink>
        <a:srgbClr val="094255"/>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spDef>
      <a:spPr>
        <a:solidFill>
          <a:srgbClr val="EB8B3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15965</TotalTime>
  <Words>1452</Words>
  <Application>Microsoft Office PowerPoint</Application>
  <PresentationFormat>Widescreen</PresentationFormat>
  <Paragraphs>118</Paragraphs>
  <Slides>13</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Roboto Black</vt:lpstr>
      <vt:lpstr>Open Sans</vt:lpstr>
      <vt:lpstr>Roboto</vt:lpstr>
      <vt:lpstr>-apple-system</vt:lpstr>
      <vt:lpstr>Calibri</vt:lpstr>
      <vt:lpstr>Roboto Medium</vt:lpstr>
      <vt:lpstr>Arial</vt:lpstr>
      <vt:lpstr>Antonio</vt:lpstr>
      <vt:lpstr>Antonio Light</vt:lpstr>
      <vt:lpstr>Retrospect</vt:lpstr>
      <vt:lpstr>PowerPoint Presentation</vt:lpstr>
      <vt:lpstr>Session 3 – August 18, 2021</vt:lpstr>
      <vt:lpstr>Opening Remarks</vt:lpstr>
      <vt:lpstr>Meet our Panelists</vt:lpstr>
      <vt:lpstr>PowerPoint Presentation</vt:lpstr>
      <vt:lpstr>PowerPoint Presentation</vt:lpstr>
      <vt:lpstr>PowerPoint Presentation</vt:lpstr>
      <vt:lpstr>PowerPoint Presentation</vt:lpstr>
      <vt:lpstr> </vt:lpstr>
      <vt:lpstr>‘See you back in 15 min’ </vt:lpstr>
      <vt:lpstr>What can our Panelists answer for you? </vt:lpstr>
      <vt:lpstr>                        Our Journey Ahead</vt:lpstr>
      <vt:lpstr>    Session 4 – September 15,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Brittney Gordon</dc:creator>
  <cp:keywords>Public</cp:keywords>
  <cp:lastModifiedBy>Brian Meadows</cp:lastModifiedBy>
  <cp:revision>212</cp:revision>
  <cp:lastPrinted>2019-10-30T16:34:28Z</cp:lastPrinted>
  <dcterms:created xsi:type="dcterms:W3CDTF">2019-10-28T15:26:37Z</dcterms:created>
  <dcterms:modified xsi:type="dcterms:W3CDTF">2021-08-18T03:17:27Z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dec6a403-555f-4ea1-baba-5abfaedf4032</vt:lpwstr>
  </property>
  <property fmtid="{D5CDD505-2E9C-101B-9397-08002B2CF9AE}" pid="3" name="Classification">
    <vt:lpwstr>TitusClass-Public</vt:lpwstr>
  </property>
</Properties>
</file>